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  <p:sldMasterId id="2147483664" r:id="rId4"/>
  </p:sldMasterIdLst>
  <p:notesMasterIdLst>
    <p:notesMasterId r:id="rId6"/>
  </p:notesMasterIdLst>
  <p:sldIdLst>
    <p:sldId id="350" r:id="rId5"/>
    <p:sldId id="355" r:id="rId7"/>
    <p:sldId id="376" r:id="rId8"/>
    <p:sldId id="356" r:id="rId9"/>
    <p:sldId id="361" r:id="rId10"/>
    <p:sldId id="377" r:id="rId11"/>
    <p:sldId id="362" r:id="rId12"/>
    <p:sldId id="368" r:id="rId13"/>
    <p:sldId id="351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3F6BB9"/>
    <a:srgbClr val="4472C4"/>
    <a:srgbClr val="8EA9DA"/>
    <a:srgbClr val="6A8ED0"/>
    <a:srgbClr val="769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4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6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05082D74-93D7-41DA-98BE-4105BB5FE62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6EB3A2D8-58A8-4064-9DC6-25CBA7D4891F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C3B640D-FF35-4BA6-96A6-0C23C306978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2E3AE05-7DD1-4AF0-924E-BEEA496F373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宋体 CN" panose="02020400000000000000" pitchFamily="18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0"/>
          </p:nvPr>
        </p:nvSpPr>
        <p:spPr>
          <a:xfrm>
            <a:off x="1139032" y="1700463"/>
            <a:ext cx="9913937" cy="4363453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A963-A9BF-4E59-B8CF-458B11F8E7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66E43-A0FD-4BB3-8D2D-78559FFF4A34}" type="slidenum">
              <a:rPr lang="zh-CN" altLang="en-US" smtClean="0"/>
            </a:fld>
            <a:endParaRPr lang="zh-CN" altLang="en-US"/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3"/>
          </p:nvPr>
        </p:nvSpPr>
        <p:spPr>
          <a:xfrm>
            <a:off x="0" y="1733550"/>
            <a:ext cx="12192000" cy="295275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0DB-4DF9-4813-B091-141192202A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5204-674A-4787-9EC5-696CA6F30D3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AD5-527A-45FB-BBDF-F8FD16957E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4946-CB7F-46A9-BA6F-FD93CD8E72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0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3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66A9A963-A9BF-4E59-B8CF-458B11F8E799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90566E43-A0FD-4BB3-8D2D-78559FFF4A3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DC418AD5-527A-45FB-BBDF-F8FD16957E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87174946-CB7F-46A9-BA6F-FD93CD8E72C6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DC418AD5-527A-45FB-BBDF-F8FD16957E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87174946-CB7F-46A9-BA6F-FD93CD8E72C6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"/>
          <p:cNvSpPr/>
          <p:nvPr/>
        </p:nvSpPr>
        <p:spPr>
          <a:xfrm>
            <a:off x="617621" y="1311699"/>
            <a:ext cx="10956758" cy="4688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77825" y="293370"/>
            <a:ext cx="3760470" cy="3806190"/>
            <a:chOff x="2273068" y="1772085"/>
            <a:chExt cx="2885808" cy="2885808"/>
          </a:xfrm>
        </p:grpSpPr>
        <p:sp>
          <p:nvSpPr>
            <p:cNvPr id="7" name="空心弧 6"/>
            <p:cNvSpPr/>
            <p:nvPr/>
          </p:nvSpPr>
          <p:spPr>
            <a:xfrm rot="2917504">
              <a:off x="2273068" y="1772085"/>
              <a:ext cx="2885808" cy="2885808"/>
            </a:xfrm>
            <a:prstGeom prst="blockArc">
              <a:avLst>
                <a:gd name="adj1" fmla="val 10800000"/>
                <a:gd name="adj2" fmla="val 236711"/>
                <a:gd name="adj3" fmla="val 13664"/>
              </a:avLst>
            </a:prstGeom>
            <a:gradFill>
              <a:gsLst>
                <a:gs pos="22000">
                  <a:srgbClr val="4472C4"/>
                </a:gs>
                <a:gs pos="100000">
                  <a:srgbClr val="8EA9DA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765731" y="2280167"/>
              <a:ext cx="1869643" cy="1869643"/>
            </a:xfrm>
            <a:prstGeom prst="ellipse">
              <a:avLst/>
            </a:prstGeom>
            <a:gradFill>
              <a:gsLst>
                <a:gs pos="22000">
                  <a:srgbClr val="4472C4"/>
                </a:gs>
                <a:gs pos="100000">
                  <a:srgbClr val="8EA9DA"/>
                </a:gs>
              </a:gsLst>
              <a:lin ang="2700000" scaled="1"/>
            </a:gradFill>
            <a:ln w="12700" cap="flat" cmpd="sng" algn="ctr">
              <a:noFill/>
              <a:prstDash val="solid"/>
              <a:miter lim="800000"/>
            </a:ln>
            <a:effectLst>
              <a:outerShdw blurRad="279400" dist="38100" dir="2700000" sx="101000" sy="101000" algn="tl" rotWithShape="0">
                <a:prstClr val="black">
                  <a:alpha val="22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4287569" y="527475"/>
            <a:ext cx="725125" cy="714757"/>
          </a:xfrm>
          <a:prstGeom prst="ellipse">
            <a:avLst/>
          </a:prstGeom>
          <a:gradFill>
            <a:gsLst>
              <a:gs pos="22000">
                <a:srgbClr val="4472C4"/>
              </a:gs>
              <a:gs pos="100000">
                <a:srgbClr val="8EA9DA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279400" dist="38100" dir="2700000" sx="101000" sy="101000" algn="tl" rotWithShape="0">
              <a:prstClr val="black">
                <a:alpha val="22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15205" y="2009140"/>
            <a:ext cx="5342255" cy="1568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rPr>
              <a:t>嘉峰镇人民政府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rPr>
              <a:t>2023年秋冬季森林防灭火暨“五清”工作安排意见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bldLvl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1"/>
          <p:cNvSpPr/>
          <p:nvPr/>
        </p:nvSpPr>
        <p:spPr>
          <a:xfrm>
            <a:off x="1" y="1472119"/>
            <a:ext cx="12192000" cy="4976806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9208" y="191584"/>
            <a:ext cx="3123163" cy="834498"/>
            <a:chOff x="319208" y="191584"/>
            <a:chExt cx="3123163" cy="834498"/>
          </a:xfrm>
        </p:grpSpPr>
        <p:grpSp>
          <p:nvGrpSpPr>
            <p:cNvPr id="3" name="组合 1"/>
            <p:cNvGrpSpPr/>
            <p:nvPr/>
          </p:nvGrpSpPr>
          <p:grpSpPr>
            <a:xfrm>
              <a:off x="319208" y="191584"/>
              <a:ext cx="878238" cy="805016"/>
              <a:chOff x="4639325" y="3631035"/>
              <a:chExt cx="1067493" cy="97849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4639325" y="3912960"/>
                <a:ext cx="332726" cy="33272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4744149" y="4226003"/>
                <a:ext cx="383525" cy="383525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C6C6C6"/>
                  </a:gs>
                  <a:gs pos="0">
                    <a:sysClr val="window" lastClr="FFFFFF">
                      <a:lumMod val="75000"/>
                    </a:sysClr>
                  </a:gs>
                  <a:gs pos="61000">
                    <a:srgbClr val="EEEEEE"/>
                  </a:gs>
                  <a:gs pos="100000">
                    <a:sysClr val="window" lastClr="FFFFFF">
                      <a:tint val="23500"/>
                      <a:satMod val="160000"/>
                      <a:lumMod val="96000"/>
                    </a:sysClr>
                  </a:gs>
                </a:gsLst>
                <a:lin ang="7800000" scaled="0"/>
                <a:tileRect/>
              </a:gra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4939152" y="3631035"/>
                <a:ext cx="383525" cy="38352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018395" y="3881793"/>
                <a:ext cx="688423" cy="688422"/>
              </a:xfrm>
              <a:prstGeom prst="ellipse">
                <a:avLst/>
              </a:prstGeom>
              <a:solidFill>
                <a:srgbClr val="4472C4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381000" dist="63500" dir="7800000" algn="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423071" y="380922"/>
              <a:ext cx="201930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cs"/>
                </a:rPr>
                <a:t>指导思想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620375" y="5241925"/>
            <a:ext cx="1062355" cy="1111250"/>
            <a:chOff x="5133999" y="2400926"/>
            <a:chExt cx="1460311" cy="1460311"/>
          </a:xfrm>
        </p:grpSpPr>
        <p:sp>
          <p:nvSpPr>
            <p:cNvPr id="31" name="Oval 16"/>
            <p:cNvSpPr/>
            <p:nvPr/>
          </p:nvSpPr>
          <p:spPr>
            <a:xfrm>
              <a:off x="5133999" y="2400926"/>
              <a:ext cx="1460311" cy="1460311"/>
            </a:xfrm>
            <a:prstGeom prst="ellipse">
              <a:avLst/>
            </a:prstGeom>
            <a:gradFill>
              <a:gsLst>
                <a:gs pos="0">
                  <a:srgbClr val="7698D4"/>
                </a:gs>
                <a:gs pos="100000">
                  <a:srgbClr val="4472C4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09600">
                <a:defRPr/>
              </a:pPr>
              <a:endParaRPr lang="en-US" sz="1350" kern="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grpSp>
          <p:nvGrpSpPr>
            <p:cNvPr id="32" name="Group 32"/>
            <p:cNvGrpSpPr/>
            <p:nvPr/>
          </p:nvGrpSpPr>
          <p:grpSpPr>
            <a:xfrm>
              <a:off x="5597259" y="2847859"/>
              <a:ext cx="599096" cy="599096"/>
              <a:chOff x="8121650" y="-184150"/>
              <a:chExt cx="1181100" cy="1181100"/>
            </a:xfrm>
            <a:solidFill>
              <a:sysClr val="window" lastClr="FFFFFF"/>
            </a:solidFill>
          </p:grpSpPr>
          <p:sp>
            <p:nvSpPr>
              <p:cNvPr id="33" name="Freeform 5"/>
              <p:cNvSpPr>
                <a:spLocks noEditPoints="1"/>
              </p:cNvSpPr>
              <p:nvPr/>
            </p:nvSpPr>
            <p:spPr bwMode="auto">
              <a:xfrm>
                <a:off x="8121650" y="-184150"/>
                <a:ext cx="1181100" cy="1181100"/>
              </a:xfrm>
              <a:custGeom>
                <a:avLst/>
                <a:gdLst>
                  <a:gd name="T0" fmla="*/ 202 w 312"/>
                  <a:gd name="T1" fmla="*/ 98 h 312"/>
                  <a:gd name="T2" fmla="*/ 156 w 312"/>
                  <a:gd name="T3" fmla="*/ 0 h 312"/>
                  <a:gd name="T4" fmla="*/ 88 w 312"/>
                  <a:gd name="T5" fmla="*/ 100 h 312"/>
                  <a:gd name="T6" fmla="*/ 78 w 312"/>
                  <a:gd name="T7" fmla="*/ 105 h 312"/>
                  <a:gd name="T8" fmla="*/ 29 w 312"/>
                  <a:gd name="T9" fmla="*/ 98 h 312"/>
                  <a:gd name="T10" fmla="*/ 0 w 312"/>
                  <a:gd name="T11" fmla="*/ 283 h 312"/>
                  <a:gd name="T12" fmla="*/ 59 w 312"/>
                  <a:gd name="T13" fmla="*/ 312 h 312"/>
                  <a:gd name="T14" fmla="*/ 85 w 312"/>
                  <a:gd name="T15" fmla="*/ 295 h 312"/>
                  <a:gd name="T16" fmla="*/ 88 w 312"/>
                  <a:gd name="T17" fmla="*/ 296 h 312"/>
                  <a:gd name="T18" fmla="*/ 186 w 312"/>
                  <a:gd name="T19" fmla="*/ 312 h 312"/>
                  <a:gd name="T20" fmla="*/ 274 w 312"/>
                  <a:gd name="T21" fmla="*/ 293 h 312"/>
                  <a:gd name="T22" fmla="*/ 278 w 312"/>
                  <a:gd name="T23" fmla="*/ 266 h 312"/>
                  <a:gd name="T24" fmla="*/ 294 w 312"/>
                  <a:gd name="T25" fmla="*/ 214 h 312"/>
                  <a:gd name="T26" fmla="*/ 303 w 312"/>
                  <a:gd name="T27" fmla="*/ 164 h 312"/>
                  <a:gd name="T28" fmla="*/ 312 w 312"/>
                  <a:gd name="T29" fmla="*/ 140 h 312"/>
                  <a:gd name="T30" fmla="*/ 284 w 312"/>
                  <a:gd name="T31" fmla="*/ 102 h 312"/>
                  <a:gd name="T32" fmla="*/ 59 w 312"/>
                  <a:gd name="T33" fmla="*/ 293 h 312"/>
                  <a:gd name="T34" fmla="*/ 20 w 312"/>
                  <a:gd name="T35" fmla="*/ 283 h 312"/>
                  <a:gd name="T36" fmla="*/ 29 w 312"/>
                  <a:gd name="T37" fmla="*/ 117 h 312"/>
                  <a:gd name="T38" fmla="*/ 68 w 312"/>
                  <a:gd name="T39" fmla="*/ 127 h 312"/>
                  <a:gd name="T40" fmla="*/ 292 w 312"/>
                  <a:gd name="T41" fmla="*/ 142 h 312"/>
                  <a:gd name="T42" fmla="*/ 254 w 312"/>
                  <a:gd name="T43" fmla="*/ 156 h 312"/>
                  <a:gd name="T44" fmla="*/ 254 w 312"/>
                  <a:gd name="T45" fmla="*/ 166 h 312"/>
                  <a:gd name="T46" fmla="*/ 288 w 312"/>
                  <a:gd name="T47" fmla="*/ 184 h 312"/>
                  <a:gd name="T48" fmla="*/ 244 w 312"/>
                  <a:gd name="T49" fmla="*/ 205 h 312"/>
                  <a:gd name="T50" fmla="*/ 244 w 312"/>
                  <a:gd name="T51" fmla="*/ 215 h 312"/>
                  <a:gd name="T52" fmla="*/ 276 w 312"/>
                  <a:gd name="T53" fmla="*/ 235 h 312"/>
                  <a:gd name="T54" fmla="*/ 234 w 312"/>
                  <a:gd name="T55" fmla="*/ 254 h 312"/>
                  <a:gd name="T56" fmla="*/ 234 w 312"/>
                  <a:gd name="T57" fmla="*/ 263 h 312"/>
                  <a:gd name="T58" fmla="*/ 259 w 312"/>
                  <a:gd name="T59" fmla="*/ 277 h 312"/>
                  <a:gd name="T60" fmla="*/ 239 w 312"/>
                  <a:gd name="T61" fmla="*/ 293 h 312"/>
                  <a:gd name="T62" fmla="*/ 132 w 312"/>
                  <a:gd name="T63" fmla="*/ 286 h 312"/>
                  <a:gd name="T64" fmla="*/ 78 w 312"/>
                  <a:gd name="T65" fmla="*/ 267 h 312"/>
                  <a:gd name="T66" fmla="*/ 86 w 312"/>
                  <a:gd name="T67" fmla="*/ 122 h 312"/>
                  <a:gd name="T68" fmla="*/ 146 w 312"/>
                  <a:gd name="T69" fmla="*/ 29 h 312"/>
                  <a:gd name="T70" fmla="*/ 185 w 312"/>
                  <a:gd name="T71" fmla="*/ 66 h 312"/>
                  <a:gd name="T72" fmla="*/ 281 w 312"/>
                  <a:gd name="T73" fmla="*/ 121 h 312"/>
                  <a:gd name="T74" fmla="*/ 292 w 312"/>
                  <a:gd name="T75" fmla="*/ 14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12" h="312">
                    <a:moveTo>
                      <a:pt x="284" y="102"/>
                    </a:moveTo>
                    <a:cubicBezTo>
                      <a:pt x="272" y="99"/>
                      <a:pt x="244" y="99"/>
                      <a:pt x="202" y="98"/>
                    </a:cubicBezTo>
                    <a:cubicBezTo>
                      <a:pt x="204" y="89"/>
                      <a:pt x="204" y="80"/>
                      <a:pt x="204" y="66"/>
                    </a:cubicBezTo>
                    <a:cubicBezTo>
                      <a:pt x="204" y="31"/>
                      <a:pt x="179" y="0"/>
                      <a:pt x="156" y="0"/>
                    </a:cubicBezTo>
                    <a:cubicBezTo>
                      <a:pt x="140" y="0"/>
                      <a:pt x="127" y="13"/>
                      <a:pt x="127" y="29"/>
                    </a:cubicBezTo>
                    <a:cubicBezTo>
                      <a:pt x="127" y="49"/>
                      <a:pt x="120" y="83"/>
                      <a:pt x="88" y="100"/>
                    </a:cubicBezTo>
                    <a:cubicBezTo>
                      <a:pt x="85" y="101"/>
                      <a:pt x="78" y="104"/>
                      <a:pt x="77" y="105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3" y="101"/>
                      <a:pt x="66" y="98"/>
                      <a:pt x="59" y="98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13" y="98"/>
                      <a:pt x="0" y="111"/>
                      <a:pt x="0" y="127"/>
                    </a:cubicBezTo>
                    <a:cubicBezTo>
                      <a:pt x="0" y="283"/>
                      <a:pt x="0" y="283"/>
                      <a:pt x="0" y="283"/>
                    </a:cubicBezTo>
                    <a:cubicBezTo>
                      <a:pt x="0" y="299"/>
                      <a:pt x="13" y="312"/>
                      <a:pt x="29" y="312"/>
                    </a:cubicBezTo>
                    <a:cubicBezTo>
                      <a:pt x="59" y="312"/>
                      <a:pt x="59" y="312"/>
                      <a:pt x="59" y="312"/>
                    </a:cubicBezTo>
                    <a:cubicBezTo>
                      <a:pt x="70" y="312"/>
                      <a:pt x="80" y="305"/>
                      <a:pt x="85" y="295"/>
                    </a:cubicBezTo>
                    <a:cubicBezTo>
                      <a:pt x="85" y="295"/>
                      <a:pt x="85" y="295"/>
                      <a:pt x="85" y="295"/>
                    </a:cubicBezTo>
                    <a:cubicBezTo>
                      <a:pt x="86" y="295"/>
                      <a:pt x="86" y="296"/>
                      <a:pt x="87" y="296"/>
                    </a:cubicBezTo>
                    <a:cubicBezTo>
                      <a:pt x="87" y="296"/>
                      <a:pt x="88" y="296"/>
                      <a:pt x="88" y="296"/>
                    </a:cubicBezTo>
                    <a:cubicBezTo>
                      <a:pt x="93" y="297"/>
                      <a:pt x="104" y="300"/>
                      <a:pt x="127" y="305"/>
                    </a:cubicBezTo>
                    <a:cubicBezTo>
                      <a:pt x="132" y="306"/>
                      <a:pt x="158" y="312"/>
                      <a:pt x="186" y="312"/>
                    </a:cubicBezTo>
                    <a:cubicBezTo>
                      <a:pt x="239" y="312"/>
                      <a:pt x="239" y="312"/>
                      <a:pt x="239" y="312"/>
                    </a:cubicBezTo>
                    <a:cubicBezTo>
                      <a:pt x="255" y="312"/>
                      <a:pt x="267" y="306"/>
                      <a:pt x="274" y="293"/>
                    </a:cubicBezTo>
                    <a:cubicBezTo>
                      <a:pt x="274" y="293"/>
                      <a:pt x="276" y="289"/>
                      <a:pt x="278" y="283"/>
                    </a:cubicBezTo>
                    <a:cubicBezTo>
                      <a:pt x="279" y="278"/>
                      <a:pt x="280" y="272"/>
                      <a:pt x="278" y="266"/>
                    </a:cubicBezTo>
                    <a:cubicBezTo>
                      <a:pt x="289" y="258"/>
                      <a:pt x="292" y="247"/>
                      <a:pt x="294" y="240"/>
                    </a:cubicBezTo>
                    <a:cubicBezTo>
                      <a:pt x="298" y="229"/>
                      <a:pt x="297" y="220"/>
                      <a:pt x="294" y="214"/>
                    </a:cubicBezTo>
                    <a:cubicBezTo>
                      <a:pt x="300" y="208"/>
                      <a:pt x="305" y="200"/>
                      <a:pt x="307" y="187"/>
                    </a:cubicBezTo>
                    <a:cubicBezTo>
                      <a:pt x="309" y="179"/>
                      <a:pt x="307" y="171"/>
                      <a:pt x="303" y="164"/>
                    </a:cubicBezTo>
                    <a:cubicBezTo>
                      <a:pt x="309" y="158"/>
                      <a:pt x="311" y="150"/>
                      <a:pt x="312" y="143"/>
                    </a:cubicBezTo>
                    <a:cubicBezTo>
                      <a:pt x="312" y="140"/>
                      <a:pt x="312" y="140"/>
                      <a:pt x="312" y="140"/>
                    </a:cubicBezTo>
                    <a:cubicBezTo>
                      <a:pt x="312" y="139"/>
                      <a:pt x="312" y="138"/>
                      <a:pt x="312" y="136"/>
                    </a:cubicBezTo>
                    <a:cubicBezTo>
                      <a:pt x="312" y="123"/>
                      <a:pt x="303" y="108"/>
                      <a:pt x="284" y="102"/>
                    </a:cubicBezTo>
                    <a:close/>
                    <a:moveTo>
                      <a:pt x="68" y="283"/>
                    </a:moveTo>
                    <a:cubicBezTo>
                      <a:pt x="68" y="288"/>
                      <a:pt x="64" y="293"/>
                      <a:pt x="59" y="293"/>
                    </a:cubicBezTo>
                    <a:cubicBezTo>
                      <a:pt x="29" y="293"/>
                      <a:pt x="29" y="293"/>
                      <a:pt x="29" y="293"/>
                    </a:cubicBezTo>
                    <a:cubicBezTo>
                      <a:pt x="24" y="293"/>
                      <a:pt x="20" y="288"/>
                      <a:pt x="20" y="283"/>
                    </a:cubicBezTo>
                    <a:cubicBezTo>
                      <a:pt x="20" y="127"/>
                      <a:pt x="20" y="127"/>
                      <a:pt x="20" y="127"/>
                    </a:cubicBezTo>
                    <a:cubicBezTo>
                      <a:pt x="20" y="121"/>
                      <a:pt x="24" y="117"/>
                      <a:pt x="29" y="117"/>
                    </a:cubicBezTo>
                    <a:cubicBezTo>
                      <a:pt x="59" y="117"/>
                      <a:pt x="59" y="117"/>
                      <a:pt x="59" y="117"/>
                    </a:cubicBezTo>
                    <a:cubicBezTo>
                      <a:pt x="64" y="117"/>
                      <a:pt x="68" y="121"/>
                      <a:pt x="68" y="127"/>
                    </a:cubicBezTo>
                    <a:lnTo>
                      <a:pt x="68" y="283"/>
                    </a:lnTo>
                    <a:close/>
                    <a:moveTo>
                      <a:pt x="292" y="142"/>
                    </a:moveTo>
                    <a:cubicBezTo>
                      <a:pt x="292" y="147"/>
                      <a:pt x="290" y="156"/>
                      <a:pt x="273" y="156"/>
                    </a:cubicBezTo>
                    <a:cubicBezTo>
                      <a:pt x="258" y="156"/>
                      <a:pt x="254" y="156"/>
                      <a:pt x="254" y="156"/>
                    </a:cubicBezTo>
                    <a:cubicBezTo>
                      <a:pt x="251" y="156"/>
                      <a:pt x="249" y="158"/>
                      <a:pt x="249" y="161"/>
                    </a:cubicBezTo>
                    <a:cubicBezTo>
                      <a:pt x="249" y="164"/>
                      <a:pt x="251" y="166"/>
                      <a:pt x="254" y="166"/>
                    </a:cubicBezTo>
                    <a:cubicBezTo>
                      <a:pt x="254" y="166"/>
                      <a:pt x="258" y="166"/>
                      <a:pt x="272" y="166"/>
                    </a:cubicBezTo>
                    <a:cubicBezTo>
                      <a:pt x="287" y="166"/>
                      <a:pt x="289" y="178"/>
                      <a:pt x="288" y="184"/>
                    </a:cubicBezTo>
                    <a:cubicBezTo>
                      <a:pt x="287" y="191"/>
                      <a:pt x="283" y="205"/>
                      <a:pt x="267" y="205"/>
                    </a:cubicBezTo>
                    <a:cubicBezTo>
                      <a:pt x="250" y="205"/>
                      <a:pt x="244" y="205"/>
                      <a:pt x="244" y="205"/>
                    </a:cubicBezTo>
                    <a:cubicBezTo>
                      <a:pt x="241" y="205"/>
                      <a:pt x="239" y="207"/>
                      <a:pt x="239" y="210"/>
                    </a:cubicBezTo>
                    <a:cubicBezTo>
                      <a:pt x="239" y="212"/>
                      <a:pt x="241" y="215"/>
                      <a:pt x="244" y="215"/>
                    </a:cubicBezTo>
                    <a:cubicBezTo>
                      <a:pt x="244" y="215"/>
                      <a:pt x="255" y="215"/>
                      <a:pt x="263" y="215"/>
                    </a:cubicBezTo>
                    <a:cubicBezTo>
                      <a:pt x="279" y="215"/>
                      <a:pt x="278" y="227"/>
                      <a:pt x="276" y="235"/>
                    </a:cubicBezTo>
                    <a:cubicBezTo>
                      <a:pt x="272" y="244"/>
                      <a:pt x="271" y="254"/>
                      <a:pt x="250" y="254"/>
                    </a:cubicBezTo>
                    <a:cubicBezTo>
                      <a:pt x="243" y="254"/>
                      <a:pt x="234" y="254"/>
                      <a:pt x="234" y="254"/>
                    </a:cubicBezTo>
                    <a:cubicBezTo>
                      <a:pt x="231" y="254"/>
                      <a:pt x="229" y="256"/>
                      <a:pt x="229" y="258"/>
                    </a:cubicBezTo>
                    <a:cubicBezTo>
                      <a:pt x="229" y="261"/>
                      <a:pt x="231" y="263"/>
                      <a:pt x="234" y="263"/>
                    </a:cubicBezTo>
                    <a:cubicBezTo>
                      <a:pt x="234" y="263"/>
                      <a:pt x="241" y="263"/>
                      <a:pt x="249" y="263"/>
                    </a:cubicBezTo>
                    <a:cubicBezTo>
                      <a:pt x="260" y="263"/>
                      <a:pt x="260" y="273"/>
                      <a:pt x="259" y="277"/>
                    </a:cubicBezTo>
                    <a:cubicBezTo>
                      <a:pt x="258" y="281"/>
                      <a:pt x="257" y="284"/>
                      <a:pt x="257" y="284"/>
                    </a:cubicBezTo>
                    <a:cubicBezTo>
                      <a:pt x="254" y="289"/>
                      <a:pt x="249" y="293"/>
                      <a:pt x="239" y="293"/>
                    </a:cubicBezTo>
                    <a:cubicBezTo>
                      <a:pt x="186" y="293"/>
                      <a:pt x="186" y="293"/>
                      <a:pt x="186" y="293"/>
                    </a:cubicBezTo>
                    <a:cubicBezTo>
                      <a:pt x="159" y="293"/>
                      <a:pt x="132" y="286"/>
                      <a:pt x="132" y="286"/>
                    </a:cubicBezTo>
                    <a:cubicBezTo>
                      <a:pt x="91" y="277"/>
                      <a:pt x="89" y="276"/>
                      <a:pt x="86" y="275"/>
                    </a:cubicBezTo>
                    <a:cubicBezTo>
                      <a:pt x="86" y="275"/>
                      <a:pt x="78" y="274"/>
                      <a:pt x="78" y="267"/>
                    </a:cubicBezTo>
                    <a:cubicBezTo>
                      <a:pt x="78" y="132"/>
                      <a:pt x="78" y="132"/>
                      <a:pt x="78" y="132"/>
                    </a:cubicBezTo>
                    <a:cubicBezTo>
                      <a:pt x="78" y="128"/>
                      <a:pt x="81" y="124"/>
                      <a:pt x="86" y="122"/>
                    </a:cubicBezTo>
                    <a:cubicBezTo>
                      <a:pt x="86" y="122"/>
                      <a:pt x="87" y="122"/>
                      <a:pt x="88" y="121"/>
                    </a:cubicBezTo>
                    <a:cubicBezTo>
                      <a:pt x="132" y="103"/>
                      <a:pt x="146" y="62"/>
                      <a:pt x="146" y="29"/>
                    </a:cubicBezTo>
                    <a:cubicBezTo>
                      <a:pt x="146" y="25"/>
                      <a:pt x="150" y="20"/>
                      <a:pt x="156" y="20"/>
                    </a:cubicBezTo>
                    <a:cubicBezTo>
                      <a:pt x="166" y="20"/>
                      <a:pt x="185" y="40"/>
                      <a:pt x="185" y="66"/>
                    </a:cubicBezTo>
                    <a:cubicBezTo>
                      <a:pt x="185" y="89"/>
                      <a:pt x="184" y="93"/>
                      <a:pt x="176" y="117"/>
                    </a:cubicBezTo>
                    <a:cubicBezTo>
                      <a:pt x="273" y="117"/>
                      <a:pt x="272" y="118"/>
                      <a:pt x="281" y="121"/>
                    </a:cubicBezTo>
                    <a:cubicBezTo>
                      <a:pt x="292" y="124"/>
                      <a:pt x="293" y="133"/>
                      <a:pt x="293" y="136"/>
                    </a:cubicBezTo>
                    <a:cubicBezTo>
                      <a:pt x="293" y="139"/>
                      <a:pt x="292" y="138"/>
                      <a:pt x="292" y="14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ctr" anchorCtr="0" compatLnSpc="1"/>
              <a:lstStyle/>
              <a:p>
                <a:pPr defTabSz="609600">
                  <a:defRPr/>
                </a:pPr>
                <a:endParaRPr lang="id-ID" sz="1350" kern="0">
                  <a:solidFill>
                    <a:prstClr val="black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4" name="Freeform 6"/>
              <p:cNvSpPr>
                <a:spLocks noEditPoints="1"/>
              </p:cNvSpPr>
              <p:nvPr/>
            </p:nvSpPr>
            <p:spPr bwMode="auto">
              <a:xfrm>
                <a:off x="8231188" y="777875"/>
                <a:ext cx="112713" cy="109538"/>
              </a:xfrm>
              <a:custGeom>
                <a:avLst/>
                <a:gdLst>
                  <a:gd name="T0" fmla="*/ 15 w 30"/>
                  <a:gd name="T1" fmla="*/ 0 h 29"/>
                  <a:gd name="T2" fmla="*/ 0 w 30"/>
                  <a:gd name="T3" fmla="*/ 14 h 29"/>
                  <a:gd name="T4" fmla="*/ 15 w 30"/>
                  <a:gd name="T5" fmla="*/ 29 h 29"/>
                  <a:gd name="T6" fmla="*/ 30 w 30"/>
                  <a:gd name="T7" fmla="*/ 14 h 29"/>
                  <a:gd name="T8" fmla="*/ 15 w 30"/>
                  <a:gd name="T9" fmla="*/ 0 h 29"/>
                  <a:gd name="T10" fmla="*/ 15 w 30"/>
                  <a:gd name="T11" fmla="*/ 19 h 29"/>
                  <a:gd name="T12" fmla="*/ 10 w 30"/>
                  <a:gd name="T13" fmla="*/ 14 h 29"/>
                  <a:gd name="T14" fmla="*/ 15 w 30"/>
                  <a:gd name="T15" fmla="*/ 9 h 29"/>
                  <a:gd name="T16" fmla="*/ 20 w 30"/>
                  <a:gd name="T17" fmla="*/ 14 h 29"/>
                  <a:gd name="T18" fmla="*/ 15 w 30"/>
                  <a:gd name="T19" fmla="*/ 1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29">
                    <a:moveTo>
                      <a:pt x="15" y="0"/>
                    </a:move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9"/>
                      <a:pt x="15" y="29"/>
                    </a:cubicBezTo>
                    <a:cubicBezTo>
                      <a:pt x="23" y="29"/>
                      <a:pt x="30" y="22"/>
                      <a:pt x="30" y="14"/>
                    </a:cubicBezTo>
                    <a:cubicBezTo>
                      <a:pt x="30" y="6"/>
                      <a:pt x="23" y="0"/>
                      <a:pt x="15" y="0"/>
                    </a:cubicBezTo>
                    <a:close/>
                    <a:moveTo>
                      <a:pt x="15" y="19"/>
                    </a:moveTo>
                    <a:cubicBezTo>
                      <a:pt x="12" y="19"/>
                      <a:pt x="10" y="17"/>
                      <a:pt x="10" y="14"/>
                    </a:cubicBezTo>
                    <a:cubicBezTo>
                      <a:pt x="10" y="11"/>
                      <a:pt x="12" y="9"/>
                      <a:pt x="15" y="9"/>
                    </a:cubicBezTo>
                    <a:cubicBezTo>
                      <a:pt x="18" y="9"/>
                      <a:pt x="20" y="11"/>
                      <a:pt x="20" y="14"/>
                    </a:cubicBezTo>
                    <a:cubicBezTo>
                      <a:pt x="20" y="17"/>
                      <a:pt x="18" y="19"/>
                      <a:pt x="15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ctr" anchorCtr="0" compatLnSpc="1"/>
              <a:lstStyle/>
              <a:p>
                <a:pPr defTabSz="609600">
                  <a:defRPr/>
                </a:pPr>
                <a:endParaRPr lang="id-ID" sz="1350" kern="0">
                  <a:solidFill>
                    <a:prstClr val="black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3145790" y="1983740"/>
            <a:ext cx="414909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以习近平新时代中国特色社会主义思想为指引，深入学习领会党的二十大精神，坚持“预防为主、积极消灭、生命至上、安全第一”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9" name="Freeform 29"/>
          <p:cNvSpPr>
            <a:spLocks noEditPoints="1"/>
          </p:cNvSpPr>
          <p:nvPr/>
        </p:nvSpPr>
        <p:spPr bwMode="auto">
          <a:xfrm>
            <a:off x="1976120" y="2525395"/>
            <a:ext cx="485140" cy="485140"/>
          </a:xfrm>
          <a:custGeom>
            <a:avLst/>
            <a:gdLst>
              <a:gd name="T0" fmla="*/ 44 w 176"/>
              <a:gd name="T1" fmla="*/ 132 h 176"/>
              <a:gd name="T2" fmla="*/ 78 w 176"/>
              <a:gd name="T3" fmla="*/ 126 h 176"/>
              <a:gd name="T4" fmla="*/ 170 w 176"/>
              <a:gd name="T5" fmla="*/ 34 h 176"/>
              <a:gd name="T6" fmla="*/ 176 w 176"/>
              <a:gd name="T7" fmla="*/ 20 h 176"/>
              <a:gd name="T8" fmla="*/ 156 w 176"/>
              <a:gd name="T9" fmla="*/ 0 h 176"/>
              <a:gd name="T10" fmla="*/ 142 w 176"/>
              <a:gd name="T11" fmla="*/ 6 h 176"/>
              <a:gd name="T12" fmla="*/ 50 w 176"/>
              <a:gd name="T13" fmla="*/ 98 h 176"/>
              <a:gd name="T14" fmla="*/ 44 w 176"/>
              <a:gd name="T15" fmla="*/ 132 h 176"/>
              <a:gd name="T16" fmla="*/ 148 w 176"/>
              <a:gd name="T17" fmla="*/ 12 h 176"/>
              <a:gd name="T18" fmla="*/ 156 w 176"/>
              <a:gd name="T19" fmla="*/ 8 h 176"/>
              <a:gd name="T20" fmla="*/ 168 w 176"/>
              <a:gd name="T21" fmla="*/ 20 h 176"/>
              <a:gd name="T22" fmla="*/ 164 w 176"/>
              <a:gd name="T23" fmla="*/ 28 h 176"/>
              <a:gd name="T24" fmla="*/ 159 w 176"/>
              <a:gd name="T25" fmla="*/ 34 h 176"/>
              <a:gd name="T26" fmla="*/ 142 w 176"/>
              <a:gd name="T27" fmla="*/ 17 h 176"/>
              <a:gd name="T28" fmla="*/ 148 w 176"/>
              <a:gd name="T29" fmla="*/ 12 h 176"/>
              <a:gd name="T30" fmla="*/ 137 w 176"/>
              <a:gd name="T31" fmla="*/ 22 h 176"/>
              <a:gd name="T32" fmla="*/ 154 w 176"/>
              <a:gd name="T33" fmla="*/ 39 h 176"/>
              <a:gd name="T34" fmla="*/ 80 w 176"/>
              <a:gd name="T35" fmla="*/ 113 h 176"/>
              <a:gd name="T36" fmla="*/ 80 w 176"/>
              <a:gd name="T37" fmla="*/ 96 h 176"/>
              <a:gd name="T38" fmla="*/ 63 w 176"/>
              <a:gd name="T39" fmla="*/ 96 h 176"/>
              <a:gd name="T40" fmla="*/ 137 w 176"/>
              <a:gd name="T41" fmla="*/ 22 h 176"/>
              <a:gd name="T42" fmla="*/ 57 w 176"/>
              <a:gd name="T43" fmla="*/ 104 h 176"/>
              <a:gd name="T44" fmla="*/ 72 w 176"/>
              <a:gd name="T45" fmla="*/ 104 h 176"/>
              <a:gd name="T46" fmla="*/ 72 w 176"/>
              <a:gd name="T47" fmla="*/ 119 h 176"/>
              <a:gd name="T48" fmla="*/ 54 w 176"/>
              <a:gd name="T49" fmla="*/ 122 h 176"/>
              <a:gd name="T50" fmla="*/ 57 w 176"/>
              <a:gd name="T51" fmla="*/ 104 h 176"/>
              <a:gd name="T52" fmla="*/ 172 w 176"/>
              <a:gd name="T53" fmla="*/ 60 h 176"/>
              <a:gd name="T54" fmla="*/ 168 w 176"/>
              <a:gd name="T55" fmla="*/ 64 h 176"/>
              <a:gd name="T56" fmla="*/ 168 w 176"/>
              <a:gd name="T57" fmla="*/ 152 h 176"/>
              <a:gd name="T58" fmla="*/ 152 w 176"/>
              <a:gd name="T59" fmla="*/ 168 h 176"/>
              <a:gd name="T60" fmla="*/ 24 w 176"/>
              <a:gd name="T61" fmla="*/ 168 h 176"/>
              <a:gd name="T62" fmla="*/ 8 w 176"/>
              <a:gd name="T63" fmla="*/ 152 h 176"/>
              <a:gd name="T64" fmla="*/ 8 w 176"/>
              <a:gd name="T65" fmla="*/ 24 h 176"/>
              <a:gd name="T66" fmla="*/ 24 w 176"/>
              <a:gd name="T67" fmla="*/ 8 h 176"/>
              <a:gd name="T68" fmla="*/ 112 w 176"/>
              <a:gd name="T69" fmla="*/ 8 h 176"/>
              <a:gd name="T70" fmla="*/ 116 w 176"/>
              <a:gd name="T71" fmla="*/ 4 h 176"/>
              <a:gd name="T72" fmla="*/ 112 w 176"/>
              <a:gd name="T73" fmla="*/ 0 h 176"/>
              <a:gd name="T74" fmla="*/ 24 w 176"/>
              <a:gd name="T75" fmla="*/ 0 h 176"/>
              <a:gd name="T76" fmla="*/ 0 w 176"/>
              <a:gd name="T77" fmla="*/ 24 h 176"/>
              <a:gd name="T78" fmla="*/ 0 w 176"/>
              <a:gd name="T79" fmla="*/ 152 h 176"/>
              <a:gd name="T80" fmla="*/ 24 w 176"/>
              <a:gd name="T81" fmla="*/ 176 h 176"/>
              <a:gd name="T82" fmla="*/ 152 w 176"/>
              <a:gd name="T83" fmla="*/ 176 h 176"/>
              <a:gd name="T84" fmla="*/ 176 w 176"/>
              <a:gd name="T85" fmla="*/ 152 h 176"/>
              <a:gd name="T86" fmla="*/ 176 w 176"/>
              <a:gd name="T87" fmla="*/ 64 h 176"/>
              <a:gd name="T88" fmla="*/ 172 w 176"/>
              <a:gd name="T8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44" y="132"/>
                </a:moveTo>
                <a:cubicBezTo>
                  <a:pt x="78" y="126"/>
                  <a:pt x="78" y="126"/>
                  <a:pt x="78" y="126"/>
                </a:cubicBezTo>
                <a:cubicBezTo>
                  <a:pt x="170" y="34"/>
                  <a:pt x="170" y="34"/>
                  <a:pt x="170" y="34"/>
                </a:cubicBezTo>
                <a:cubicBezTo>
                  <a:pt x="174" y="31"/>
                  <a:pt x="176" y="26"/>
                  <a:pt x="176" y="20"/>
                </a:cubicBezTo>
                <a:cubicBezTo>
                  <a:pt x="176" y="9"/>
                  <a:pt x="167" y="0"/>
                  <a:pt x="156" y="0"/>
                </a:cubicBezTo>
                <a:cubicBezTo>
                  <a:pt x="150" y="0"/>
                  <a:pt x="145" y="2"/>
                  <a:pt x="142" y="6"/>
                </a:cubicBezTo>
                <a:cubicBezTo>
                  <a:pt x="50" y="98"/>
                  <a:pt x="50" y="98"/>
                  <a:pt x="50" y="98"/>
                </a:cubicBezTo>
                <a:lnTo>
                  <a:pt x="44" y="132"/>
                </a:lnTo>
                <a:close/>
                <a:moveTo>
                  <a:pt x="148" y="12"/>
                </a:moveTo>
                <a:cubicBezTo>
                  <a:pt x="150" y="9"/>
                  <a:pt x="153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3"/>
                  <a:pt x="167" y="26"/>
                  <a:pt x="164" y="28"/>
                </a:cubicBezTo>
                <a:cubicBezTo>
                  <a:pt x="159" y="34"/>
                  <a:pt x="159" y="34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lnTo>
                  <a:pt x="148" y="12"/>
                </a:lnTo>
                <a:close/>
                <a:moveTo>
                  <a:pt x="137" y="22"/>
                </a:moveTo>
                <a:cubicBezTo>
                  <a:pt x="154" y="39"/>
                  <a:pt x="154" y="39"/>
                  <a:pt x="154" y="39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137" y="22"/>
                </a:lnTo>
                <a:close/>
                <a:moveTo>
                  <a:pt x="57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54" y="122"/>
                  <a:pt x="54" y="122"/>
                  <a:pt x="54" y="122"/>
                </a:cubicBezTo>
                <a:lnTo>
                  <a:pt x="57" y="104"/>
                </a:lnTo>
                <a:close/>
                <a:moveTo>
                  <a:pt x="172" y="60"/>
                </a:moveTo>
                <a:cubicBezTo>
                  <a:pt x="170" y="60"/>
                  <a:pt x="168" y="62"/>
                  <a:pt x="168" y="64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68" y="161"/>
                  <a:pt x="161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4" y="8"/>
                  <a:pt x="116" y="6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65" y="176"/>
                  <a:pt x="176" y="165"/>
                  <a:pt x="176" y="152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6" y="62"/>
                  <a:pt x="174" y="60"/>
                  <a:pt x="172" y="60"/>
                </a:cubicBezTo>
              </a:path>
            </a:pathLst>
          </a:custGeom>
          <a:solidFill>
            <a:srgbClr val="0D4CE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609600">
              <a:defRPr/>
            </a:pPr>
            <a:endParaRPr lang="en-US" sz="1350" kern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42" name="Freeform 33"/>
          <p:cNvSpPr>
            <a:spLocks noEditPoints="1"/>
          </p:cNvSpPr>
          <p:nvPr/>
        </p:nvSpPr>
        <p:spPr bwMode="auto">
          <a:xfrm>
            <a:off x="11551285" y="5678170"/>
            <a:ext cx="525145" cy="478790"/>
          </a:xfrm>
          <a:custGeom>
            <a:avLst/>
            <a:gdLst>
              <a:gd name="T0" fmla="*/ 176 w 176"/>
              <a:gd name="T1" fmla="*/ 54 h 160"/>
              <a:gd name="T2" fmla="*/ 112 w 176"/>
              <a:gd name="T3" fmla="*/ 0 h 160"/>
              <a:gd name="T4" fmla="*/ 53 w 176"/>
              <a:gd name="T5" fmla="*/ 33 h 160"/>
              <a:gd name="T6" fmla="*/ 63 w 176"/>
              <a:gd name="T7" fmla="*/ 32 h 160"/>
              <a:gd name="T8" fmla="*/ 112 w 176"/>
              <a:gd name="T9" fmla="*/ 8 h 160"/>
              <a:gd name="T10" fmla="*/ 168 w 176"/>
              <a:gd name="T11" fmla="*/ 54 h 160"/>
              <a:gd name="T12" fmla="*/ 151 w 176"/>
              <a:gd name="T13" fmla="*/ 87 h 160"/>
              <a:gd name="T14" fmla="*/ 149 w 176"/>
              <a:gd name="T15" fmla="*/ 95 h 160"/>
              <a:gd name="T16" fmla="*/ 152 w 176"/>
              <a:gd name="T17" fmla="*/ 107 h 160"/>
              <a:gd name="T18" fmla="*/ 135 w 176"/>
              <a:gd name="T19" fmla="*/ 100 h 160"/>
              <a:gd name="T20" fmla="*/ 134 w 176"/>
              <a:gd name="T21" fmla="*/ 108 h 160"/>
              <a:gd name="T22" fmla="*/ 164 w 176"/>
              <a:gd name="T23" fmla="*/ 120 h 160"/>
              <a:gd name="T24" fmla="*/ 156 w 176"/>
              <a:gd name="T25" fmla="*/ 93 h 160"/>
              <a:gd name="T26" fmla="*/ 176 w 176"/>
              <a:gd name="T27" fmla="*/ 54 h 160"/>
              <a:gd name="T28" fmla="*/ 64 w 176"/>
              <a:gd name="T29" fmla="*/ 40 h 160"/>
              <a:gd name="T30" fmla="*/ 0 w 176"/>
              <a:gd name="T31" fmla="*/ 94 h 160"/>
              <a:gd name="T32" fmla="*/ 20 w 176"/>
              <a:gd name="T33" fmla="*/ 133 h 160"/>
              <a:gd name="T34" fmla="*/ 12 w 176"/>
              <a:gd name="T35" fmla="*/ 160 h 160"/>
              <a:gd name="T36" fmla="*/ 48 w 176"/>
              <a:gd name="T37" fmla="*/ 146 h 160"/>
              <a:gd name="T38" fmla="*/ 64 w 176"/>
              <a:gd name="T39" fmla="*/ 148 h 160"/>
              <a:gd name="T40" fmla="*/ 128 w 176"/>
              <a:gd name="T41" fmla="*/ 94 h 160"/>
              <a:gd name="T42" fmla="*/ 64 w 176"/>
              <a:gd name="T43" fmla="*/ 40 h 160"/>
              <a:gd name="T44" fmla="*/ 64 w 176"/>
              <a:gd name="T45" fmla="*/ 140 h 160"/>
              <a:gd name="T46" fmla="*/ 50 w 176"/>
              <a:gd name="T47" fmla="*/ 138 h 160"/>
              <a:gd name="T48" fmla="*/ 48 w 176"/>
              <a:gd name="T49" fmla="*/ 138 h 160"/>
              <a:gd name="T50" fmla="*/ 45 w 176"/>
              <a:gd name="T51" fmla="*/ 139 h 160"/>
              <a:gd name="T52" fmla="*/ 24 w 176"/>
              <a:gd name="T53" fmla="*/ 147 h 160"/>
              <a:gd name="T54" fmla="*/ 27 w 176"/>
              <a:gd name="T55" fmla="*/ 135 h 160"/>
              <a:gd name="T56" fmla="*/ 25 w 176"/>
              <a:gd name="T57" fmla="*/ 127 h 160"/>
              <a:gd name="T58" fmla="*/ 8 w 176"/>
              <a:gd name="T59" fmla="*/ 94 h 160"/>
              <a:gd name="T60" fmla="*/ 64 w 176"/>
              <a:gd name="T61" fmla="*/ 48 h 160"/>
              <a:gd name="T62" fmla="*/ 120 w 176"/>
              <a:gd name="T63" fmla="*/ 94 h 160"/>
              <a:gd name="T64" fmla="*/ 64 w 176"/>
              <a:gd name="T65" fmla="*/ 14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76" h="160">
                <a:moveTo>
                  <a:pt x="176" y="54"/>
                </a:moveTo>
                <a:cubicBezTo>
                  <a:pt x="176" y="24"/>
                  <a:pt x="147" y="0"/>
                  <a:pt x="112" y="0"/>
                </a:cubicBezTo>
                <a:cubicBezTo>
                  <a:pt x="86" y="0"/>
                  <a:pt x="63" y="13"/>
                  <a:pt x="53" y="33"/>
                </a:cubicBezTo>
                <a:cubicBezTo>
                  <a:pt x="56" y="32"/>
                  <a:pt x="60" y="32"/>
                  <a:pt x="63" y="32"/>
                </a:cubicBezTo>
                <a:cubicBezTo>
                  <a:pt x="72" y="18"/>
                  <a:pt x="91" y="8"/>
                  <a:pt x="112" y="8"/>
                </a:cubicBezTo>
                <a:cubicBezTo>
                  <a:pt x="143" y="8"/>
                  <a:pt x="168" y="29"/>
                  <a:pt x="168" y="54"/>
                </a:cubicBezTo>
                <a:cubicBezTo>
                  <a:pt x="168" y="66"/>
                  <a:pt x="162" y="78"/>
                  <a:pt x="151" y="87"/>
                </a:cubicBezTo>
                <a:cubicBezTo>
                  <a:pt x="149" y="89"/>
                  <a:pt x="148" y="92"/>
                  <a:pt x="149" y="95"/>
                </a:cubicBezTo>
                <a:cubicBezTo>
                  <a:pt x="152" y="107"/>
                  <a:pt x="152" y="107"/>
                  <a:pt x="152" y="107"/>
                </a:cubicBezTo>
                <a:cubicBezTo>
                  <a:pt x="135" y="100"/>
                  <a:pt x="135" y="100"/>
                  <a:pt x="135" y="100"/>
                </a:cubicBezTo>
                <a:cubicBezTo>
                  <a:pt x="135" y="103"/>
                  <a:pt x="134" y="106"/>
                  <a:pt x="134" y="108"/>
                </a:cubicBezTo>
                <a:cubicBezTo>
                  <a:pt x="164" y="120"/>
                  <a:pt x="164" y="120"/>
                  <a:pt x="164" y="120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68" y="83"/>
                  <a:pt x="176" y="69"/>
                  <a:pt x="176" y="54"/>
                </a:cubicBezTo>
                <a:moveTo>
                  <a:pt x="64" y="40"/>
                </a:moveTo>
                <a:cubicBezTo>
                  <a:pt x="29" y="40"/>
                  <a:pt x="0" y="64"/>
                  <a:pt x="0" y="94"/>
                </a:cubicBezTo>
                <a:cubicBezTo>
                  <a:pt x="0" y="109"/>
                  <a:pt x="8" y="123"/>
                  <a:pt x="20" y="133"/>
                </a:cubicBezTo>
                <a:cubicBezTo>
                  <a:pt x="12" y="160"/>
                  <a:pt x="12" y="160"/>
                  <a:pt x="12" y="160"/>
                </a:cubicBezTo>
                <a:cubicBezTo>
                  <a:pt x="48" y="146"/>
                  <a:pt x="48" y="146"/>
                  <a:pt x="48" y="146"/>
                </a:cubicBezTo>
                <a:cubicBezTo>
                  <a:pt x="53" y="147"/>
                  <a:pt x="58" y="148"/>
                  <a:pt x="64" y="148"/>
                </a:cubicBezTo>
                <a:cubicBezTo>
                  <a:pt x="99" y="148"/>
                  <a:pt x="128" y="124"/>
                  <a:pt x="128" y="94"/>
                </a:cubicBezTo>
                <a:cubicBezTo>
                  <a:pt x="128" y="64"/>
                  <a:pt x="99" y="40"/>
                  <a:pt x="64" y="40"/>
                </a:cubicBezTo>
                <a:moveTo>
                  <a:pt x="64" y="140"/>
                </a:moveTo>
                <a:cubicBezTo>
                  <a:pt x="59" y="140"/>
                  <a:pt x="54" y="139"/>
                  <a:pt x="50" y="138"/>
                </a:cubicBezTo>
                <a:cubicBezTo>
                  <a:pt x="49" y="138"/>
                  <a:pt x="48" y="138"/>
                  <a:pt x="48" y="138"/>
                </a:cubicBezTo>
                <a:cubicBezTo>
                  <a:pt x="47" y="138"/>
                  <a:pt x="46" y="138"/>
                  <a:pt x="45" y="139"/>
                </a:cubicBezTo>
                <a:cubicBezTo>
                  <a:pt x="24" y="147"/>
                  <a:pt x="24" y="147"/>
                  <a:pt x="24" y="147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8" y="132"/>
                  <a:pt x="27" y="129"/>
                  <a:pt x="25" y="127"/>
                </a:cubicBezTo>
                <a:cubicBezTo>
                  <a:pt x="14" y="118"/>
                  <a:pt x="8" y="106"/>
                  <a:pt x="8" y="94"/>
                </a:cubicBezTo>
                <a:cubicBezTo>
                  <a:pt x="8" y="69"/>
                  <a:pt x="33" y="48"/>
                  <a:pt x="64" y="48"/>
                </a:cubicBezTo>
                <a:cubicBezTo>
                  <a:pt x="95" y="48"/>
                  <a:pt x="120" y="69"/>
                  <a:pt x="120" y="94"/>
                </a:cubicBezTo>
                <a:cubicBezTo>
                  <a:pt x="120" y="119"/>
                  <a:pt x="95" y="140"/>
                  <a:pt x="64" y="140"/>
                </a:cubicBezTo>
              </a:path>
            </a:pathLst>
          </a:custGeom>
          <a:solidFill>
            <a:srgbClr val="0D4CE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609600">
              <a:defRPr/>
            </a:pPr>
            <a:endParaRPr lang="en-US" sz="1350" kern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45" name="Freeform 15"/>
          <p:cNvSpPr/>
          <p:nvPr/>
        </p:nvSpPr>
        <p:spPr>
          <a:xfrm>
            <a:off x="5172075" y="4139565"/>
            <a:ext cx="4377690" cy="480060"/>
          </a:xfrm>
          <a:custGeom>
            <a:avLst/>
            <a:gdLst>
              <a:gd name="connsiteX0" fmla="*/ 1069289 w 5040573"/>
              <a:gd name="connsiteY0" fmla="*/ 0 h 2279177"/>
              <a:gd name="connsiteX1" fmla="*/ 5040573 w 5040573"/>
              <a:gd name="connsiteY1" fmla="*/ 0 h 2279177"/>
              <a:gd name="connsiteX2" fmla="*/ 5040573 w 5040573"/>
              <a:gd name="connsiteY2" fmla="*/ 2279177 h 2279177"/>
              <a:gd name="connsiteX3" fmla="*/ 1069289 w 5040573"/>
              <a:gd name="connsiteY3" fmla="*/ 2279177 h 2279177"/>
              <a:gd name="connsiteX4" fmla="*/ 0 w 5040573"/>
              <a:gd name="connsiteY4" fmla="*/ 1139589 h 2279177"/>
              <a:gd name="connsiteX5" fmla="*/ 1069289 w 5040573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0573" h="2279177">
                <a:moveTo>
                  <a:pt x="1069289" y="0"/>
                </a:moveTo>
                <a:lnTo>
                  <a:pt x="5040573" y="0"/>
                </a:lnTo>
                <a:lnTo>
                  <a:pt x="5040573" y="2279177"/>
                </a:lnTo>
                <a:lnTo>
                  <a:pt x="1069289" y="2279177"/>
                </a:lnTo>
                <a:cubicBezTo>
                  <a:pt x="478518" y="2279177"/>
                  <a:pt x="0" y="1768869"/>
                  <a:pt x="0" y="1139589"/>
                </a:cubicBezTo>
                <a:cubicBezTo>
                  <a:pt x="0" y="510308"/>
                  <a:pt x="478518" y="0"/>
                  <a:pt x="1069289" y="0"/>
                </a:cubicBezTo>
                <a:close/>
              </a:path>
            </a:pathLst>
          </a:custGeom>
          <a:gradFill>
            <a:gsLst>
              <a:gs pos="0">
                <a:srgbClr val="4472C4"/>
              </a:gs>
              <a:gs pos="100000">
                <a:srgbClr val="6A8ED0">
                  <a:alpha val="80000"/>
                </a:srgb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09600">
              <a:defRPr/>
            </a:pPr>
            <a:endParaRPr lang="en-US" sz="1350" kern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Click="0" advTm="0">
        <p14:pan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1"/>
          <p:cNvSpPr/>
          <p:nvPr/>
        </p:nvSpPr>
        <p:spPr>
          <a:xfrm>
            <a:off x="1" y="1472119"/>
            <a:ext cx="12192000" cy="4976806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9208" y="191584"/>
            <a:ext cx="3123163" cy="834498"/>
            <a:chOff x="319208" y="191584"/>
            <a:chExt cx="3123163" cy="834498"/>
          </a:xfrm>
        </p:grpSpPr>
        <p:grpSp>
          <p:nvGrpSpPr>
            <p:cNvPr id="3" name="组合 1"/>
            <p:cNvGrpSpPr/>
            <p:nvPr/>
          </p:nvGrpSpPr>
          <p:grpSpPr>
            <a:xfrm>
              <a:off x="319208" y="191584"/>
              <a:ext cx="878238" cy="805016"/>
              <a:chOff x="4639325" y="3631035"/>
              <a:chExt cx="1067493" cy="97849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4639325" y="3912960"/>
                <a:ext cx="332726" cy="33272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4744149" y="4226003"/>
                <a:ext cx="383525" cy="383525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C6C6C6"/>
                  </a:gs>
                  <a:gs pos="0">
                    <a:sysClr val="window" lastClr="FFFFFF">
                      <a:lumMod val="75000"/>
                    </a:sysClr>
                  </a:gs>
                  <a:gs pos="61000">
                    <a:srgbClr val="EEEEEE"/>
                  </a:gs>
                  <a:gs pos="100000">
                    <a:sysClr val="window" lastClr="FFFFFF">
                      <a:tint val="23500"/>
                      <a:satMod val="160000"/>
                      <a:lumMod val="96000"/>
                    </a:sysClr>
                  </a:gs>
                </a:gsLst>
                <a:lin ang="7800000" scaled="0"/>
                <a:tileRect/>
              </a:gra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4939152" y="3631035"/>
                <a:ext cx="383525" cy="38352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018395" y="3881793"/>
                <a:ext cx="688423" cy="688422"/>
              </a:xfrm>
              <a:prstGeom prst="ellipse">
                <a:avLst/>
              </a:prstGeom>
              <a:solidFill>
                <a:srgbClr val="4472C4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381000" dist="63500" dir="7800000" algn="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423071" y="380922"/>
              <a:ext cx="201930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cs"/>
                </a:rPr>
                <a:t>工作目标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3145790" y="1983740"/>
            <a:ext cx="414909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坚持源头管控，降低森林火情火灾频次，坚决守住不发生等级性森林火灾事故和不发生人员伤亡事故的底线，确保人民财产和生命安全。</a:t>
            </a:r>
            <a:endParaRPr lang="zh-CN" altLang="en-US" sz="2000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9" name="Freeform 29"/>
          <p:cNvSpPr>
            <a:spLocks noEditPoints="1"/>
          </p:cNvSpPr>
          <p:nvPr/>
        </p:nvSpPr>
        <p:spPr bwMode="auto">
          <a:xfrm>
            <a:off x="1976120" y="2525395"/>
            <a:ext cx="485140" cy="485140"/>
          </a:xfrm>
          <a:custGeom>
            <a:avLst/>
            <a:gdLst>
              <a:gd name="T0" fmla="*/ 44 w 176"/>
              <a:gd name="T1" fmla="*/ 132 h 176"/>
              <a:gd name="T2" fmla="*/ 78 w 176"/>
              <a:gd name="T3" fmla="*/ 126 h 176"/>
              <a:gd name="T4" fmla="*/ 170 w 176"/>
              <a:gd name="T5" fmla="*/ 34 h 176"/>
              <a:gd name="T6" fmla="*/ 176 w 176"/>
              <a:gd name="T7" fmla="*/ 20 h 176"/>
              <a:gd name="T8" fmla="*/ 156 w 176"/>
              <a:gd name="T9" fmla="*/ 0 h 176"/>
              <a:gd name="T10" fmla="*/ 142 w 176"/>
              <a:gd name="T11" fmla="*/ 6 h 176"/>
              <a:gd name="T12" fmla="*/ 50 w 176"/>
              <a:gd name="T13" fmla="*/ 98 h 176"/>
              <a:gd name="T14" fmla="*/ 44 w 176"/>
              <a:gd name="T15" fmla="*/ 132 h 176"/>
              <a:gd name="T16" fmla="*/ 148 w 176"/>
              <a:gd name="T17" fmla="*/ 12 h 176"/>
              <a:gd name="T18" fmla="*/ 156 w 176"/>
              <a:gd name="T19" fmla="*/ 8 h 176"/>
              <a:gd name="T20" fmla="*/ 168 w 176"/>
              <a:gd name="T21" fmla="*/ 20 h 176"/>
              <a:gd name="T22" fmla="*/ 164 w 176"/>
              <a:gd name="T23" fmla="*/ 28 h 176"/>
              <a:gd name="T24" fmla="*/ 159 w 176"/>
              <a:gd name="T25" fmla="*/ 34 h 176"/>
              <a:gd name="T26" fmla="*/ 142 w 176"/>
              <a:gd name="T27" fmla="*/ 17 h 176"/>
              <a:gd name="T28" fmla="*/ 148 w 176"/>
              <a:gd name="T29" fmla="*/ 12 h 176"/>
              <a:gd name="T30" fmla="*/ 137 w 176"/>
              <a:gd name="T31" fmla="*/ 22 h 176"/>
              <a:gd name="T32" fmla="*/ 154 w 176"/>
              <a:gd name="T33" fmla="*/ 39 h 176"/>
              <a:gd name="T34" fmla="*/ 80 w 176"/>
              <a:gd name="T35" fmla="*/ 113 h 176"/>
              <a:gd name="T36" fmla="*/ 80 w 176"/>
              <a:gd name="T37" fmla="*/ 96 h 176"/>
              <a:gd name="T38" fmla="*/ 63 w 176"/>
              <a:gd name="T39" fmla="*/ 96 h 176"/>
              <a:gd name="T40" fmla="*/ 137 w 176"/>
              <a:gd name="T41" fmla="*/ 22 h 176"/>
              <a:gd name="T42" fmla="*/ 57 w 176"/>
              <a:gd name="T43" fmla="*/ 104 h 176"/>
              <a:gd name="T44" fmla="*/ 72 w 176"/>
              <a:gd name="T45" fmla="*/ 104 h 176"/>
              <a:gd name="T46" fmla="*/ 72 w 176"/>
              <a:gd name="T47" fmla="*/ 119 h 176"/>
              <a:gd name="T48" fmla="*/ 54 w 176"/>
              <a:gd name="T49" fmla="*/ 122 h 176"/>
              <a:gd name="T50" fmla="*/ 57 w 176"/>
              <a:gd name="T51" fmla="*/ 104 h 176"/>
              <a:gd name="T52" fmla="*/ 172 w 176"/>
              <a:gd name="T53" fmla="*/ 60 h 176"/>
              <a:gd name="T54" fmla="*/ 168 w 176"/>
              <a:gd name="T55" fmla="*/ 64 h 176"/>
              <a:gd name="T56" fmla="*/ 168 w 176"/>
              <a:gd name="T57" fmla="*/ 152 h 176"/>
              <a:gd name="T58" fmla="*/ 152 w 176"/>
              <a:gd name="T59" fmla="*/ 168 h 176"/>
              <a:gd name="T60" fmla="*/ 24 w 176"/>
              <a:gd name="T61" fmla="*/ 168 h 176"/>
              <a:gd name="T62" fmla="*/ 8 w 176"/>
              <a:gd name="T63" fmla="*/ 152 h 176"/>
              <a:gd name="T64" fmla="*/ 8 w 176"/>
              <a:gd name="T65" fmla="*/ 24 h 176"/>
              <a:gd name="T66" fmla="*/ 24 w 176"/>
              <a:gd name="T67" fmla="*/ 8 h 176"/>
              <a:gd name="T68" fmla="*/ 112 w 176"/>
              <a:gd name="T69" fmla="*/ 8 h 176"/>
              <a:gd name="T70" fmla="*/ 116 w 176"/>
              <a:gd name="T71" fmla="*/ 4 h 176"/>
              <a:gd name="T72" fmla="*/ 112 w 176"/>
              <a:gd name="T73" fmla="*/ 0 h 176"/>
              <a:gd name="T74" fmla="*/ 24 w 176"/>
              <a:gd name="T75" fmla="*/ 0 h 176"/>
              <a:gd name="T76" fmla="*/ 0 w 176"/>
              <a:gd name="T77" fmla="*/ 24 h 176"/>
              <a:gd name="T78" fmla="*/ 0 w 176"/>
              <a:gd name="T79" fmla="*/ 152 h 176"/>
              <a:gd name="T80" fmla="*/ 24 w 176"/>
              <a:gd name="T81" fmla="*/ 176 h 176"/>
              <a:gd name="T82" fmla="*/ 152 w 176"/>
              <a:gd name="T83" fmla="*/ 176 h 176"/>
              <a:gd name="T84" fmla="*/ 176 w 176"/>
              <a:gd name="T85" fmla="*/ 152 h 176"/>
              <a:gd name="T86" fmla="*/ 176 w 176"/>
              <a:gd name="T87" fmla="*/ 64 h 176"/>
              <a:gd name="T88" fmla="*/ 172 w 176"/>
              <a:gd name="T8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44" y="132"/>
                </a:moveTo>
                <a:cubicBezTo>
                  <a:pt x="78" y="126"/>
                  <a:pt x="78" y="126"/>
                  <a:pt x="78" y="126"/>
                </a:cubicBezTo>
                <a:cubicBezTo>
                  <a:pt x="170" y="34"/>
                  <a:pt x="170" y="34"/>
                  <a:pt x="170" y="34"/>
                </a:cubicBezTo>
                <a:cubicBezTo>
                  <a:pt x="174" y="31"/>
                  <a:pt x="176" y="26"/>
                  <a:pt x="176" y="20"/>
                </a:cubicBezTo>
                <a:cubicBezTo>
                  <a:pt x="176" y="9"/>
                  <a:pt x="167" y="0"/>
                  <a:pt x="156" y="0"/>
                </a:cubicBezTo>
                <a:cubicBezTo>
                  <a:pt x="150" y="0"/>
                  <a:pt x="145" y="2"/>
                  <a:pt x="142" y="6"/>
                </a:cubicBezTo>
                <a:cubicBezTo>
                  <a:pt x="50" y="98"/>
                  <a:pt x="50" y="98"/>
                  <a:pt x="50" y="98"/>
                </a:cubicBezTo>
                <a:lnTo>
                  <a:pt x="44" y="132"/>
                </a:lnTo>
                <a:close/>
                <a:moveTo>
                  <a:pt x="148" y="12"/>
                </a:moveTo>
                <a:cubicBezTo>
                  <a:pt x="150" y="9"/>
                  <a:pt x="153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3"/>
                  <a:pt x="167" y="26"/>
                  <a:pt x="164" y="28"/>
                </a:cubicBezTo>
                <a:cubicBezTo>
                  <a:pt x="159" y="34"/>
                  <a:pt x="159" y="34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lnTo>
                  <a:pt x="148" y="12"/>
                </a:lnTo>
                <a:close/>
                <a:moveTo>
                  <a:pt x="137" y="22"/>
                </a:moveTo>
                <a:cubicBezTo>
                  <a:pt x="154" y="39"/>
                  <a:pt x="154" y="39"/>
                  <a:pt x="154" y="39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137" y="22"/>
                </a:lnTo>
                <a:close/>
                <a:moveTo>
                  <a:pt x="57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54" y="122"/>
                  <a:pt x="54" y="122"/>
                  <a:pt x="54" y="122"/>
                </a:cubicBezTo>
                <a:lnTo>
                  <a:pt x="57" y="104"/>
                </a:lnTo>
                <a:close/>
                <a:moveTo>
                  <a:pt x="172" y="60"/>
                </a:moveTo>
                <a:cubicBezTo>
                  <a:pt x="170" y="60"/>
                  <a:pt x="168" y="62"/>
                  <a:pt x="168" y="64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68" y="161"/>
                  <a:pt x="161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4" y="8"/>
                  <a:pt x="116" y="6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65" y="176"/>
                  <a:pt x="176" y="165"/>
                  <a:pt x="176" y="152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6" y="62"/>
                  <a:pt x="174" y="60"/>
                  <a:pt x="172" y="60"/>
                </a:cubicBezTo>
              </a:path>
            </a:pathLst>
          </a:custGeom>
          <a:solidFill>
            <a:srgbClr val="0D4CE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defTabSz="609600">
              <a:defRPr/>
            </a:pPr>
            <a:endParaRPr lang="en-US" sz="1350" kern="0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45" name="Freeform 15"/>
          <p:cNvSpPr/>
          <p:nvPr/>
        </p:nvSpPr>
        <p:spPr>
          <a:xfrm>
            <a:off x="5172075" y="4139565"/>
            <a:ext cx="4377690" cy="480060"/>
          </a:xfrm>
          <a:custGeom>
            <a:avLst/>
            <a:gdLst>
              <a:gd name="connsiteX0" fmla="*/ 1069289 w 5040573"/>
              <a:gd name="connsiteY0" fmla="*/ 0 h 2279177"/>
              <a:gd name="connsiteX1" fmla="*/ 5040573 w 5040573"/>
              <a:gd name="connsiteY1" fmla="*/ 0 h 2279177"/>
              <a:gd name="connsiteX2" fmla="*/ 5040573 w 5040573"/>
              <a:gd name="connsiteY2" fmla="*/ 2279177 h 2279177"/>
              <a:gd name="connsiteX3" fmla="*/ 1069289 w 5040573"/>
              <a:gd name="connsiteY3" fmla="*/ 2279177 h 2279177"/>
              <a:gd name="connsiteX4" fmla="*/ 0 w 5040573"/>
              <a:gd name="connsiteY4" fmla="*/ 1139589 h 2279177"/>
              <a:gd name="connsiteX5" fmla="*/ 1069289 w 5040573"/>
              <a:gd name="connsiteY5" fmla="*/ 0 h 227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0573" h="2279177">
                <a:moveTo>
                  <a:pt x="1069289" y="0"/>
                </a:moveTo>
                <a:lnTo>
                  <a:pt x="5040573" y="0"/>
                </a:lnTo>
                <a:lnTo>
                  <a:pt x="5040573" y="2279177"/>
                </a:lnTo>
                <a:lnTo>
                  <a:pt x="1069289" y="2279177"/>
                </a:lnTo>
                <a:cubicBezTo>
                  <a:pt x="478518" y="2279177"/>
                  <a:pt x="0" y="1768869"/>
                  <a:pt x="0" y="1139589"/>
                </a:cubicBezTo>
                <a:cubicBezTo>
                  <a:pt x="0" y="510308"/>
                  <a:pt x="478518" y="0"/>
                  <a:pt x="1069289" y="0"/>
                </a:cubicBezTo>
                <a:close/>
              </a:path>
            </a:pathLst>
          </a:custGeom>
          <a:gradFill>
            <a:gsLst>
              <a:gs pos="0">
                <a:srgbClr val="4472C4"/>
              </a:gs>
              <a:gs pos="100000">
                <a:srgbClr val="6A8ED0">
                  <a:alpha val="80000"/>
                </a:srgb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09600">
              <a:defRPr/>
            </a:pPr>
            <a:endParaRPr lang="en-US" sz="1350" kern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 advClick="0" advTm="0">
        <p14:pan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1"/>
          <p:cNvSpPr/>
          <p:nvPr/>
        </p:nvSpPr>
        <p:spPr>
          <a:xfrm>
            <a:off x="1" y="1311699"/>
            <a:ext cx="12192000" cy="4688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9208" y="191584"/>
            <a:ext cx="3123163" cy="834498"/>
            <a:chOff x="319208" y="191584"/>
            <a:chExt cx="3123163" cy="834498"/>
          </a:xfrm>
        </p:grpSpPr>
        <p:grpSp>
          <p:nvGrpSpPr>
            <p:cNvPr id="3" name="组合 1"/>
            <p:cNvGrpSpPr/>
            <p:nvPr/>
          </p:nvGrpSpPr>
          <p:grpSpPr>
            <a:xfrm>
              <a:off x="319208" y="191584"/>
              <a:ext cx="878238" cy="805016"/>
              <a:chOff x="4639325" y="3631035"/>
              <a:chExt cx="1067493" cy="97849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4639325" y="3912960"/>
                <a:ext cx="332726" cy="33272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4744149" y="4226003"/>
                <a:ext cx="383525" cy="383525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C6C6C6"/>
                  </a:gs>
                  <a:gs pos="0">
                    <a:sysClr val="window" lastClr="FFFFFF">
                      <a:lumMod val="75000"/>
                    </a:sysClr>
                  </a:gs>
                  <a:gs pos="61000">
                    <a:srgbClr val="EEEEEE"/>
                  </a:gs>
                  <a:gs pos="100000">
                    <a:sysClr val="window" lastClr="FFFFFF">
                      <a:tint val="23500"/>
                      <a:satMod val="160000"/>
                      <a:lumMod val="96000"/>
                    </a:sysClr>
                  </a:gs>
                </a:gsLst>
                <a:lin ang="7800000" scaled="0"/>
                <a:tileRect/>
              </a:gra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4939152" y="3631035"/>
                <a:ext cx="383525" cy="38352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018395" y="3881793"/>
                <a:ext cx="688423" cy="688422"/>
              </a:xfrm>
              <a:prstGeom prst="ellipse">
                <a:avLst/>
              </a:prstGeom>
              <a:solidFill>
                <a:srgbClr val="4472C4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381000" dist="63500" dir="7800000" algn="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423071" y="380922"/>
              <a:ext cx="201930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思源宋体 CN Heavy" panose="02020900000000000000" pitchFamily="18" charset="-122"/>
                  <a:ea typeface="思源宋体 CN Heavy" panose="02020900000000000000" pitchFamily="18" charset="-122"/>
                  <a:cs typeface="+mn-cs"/>
                </a:rPr>
                <a:t>具体措施</a:t>
              </a: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627591" y="1977096"/>
            <a:ext cx="4553883" cy="3258798"/>
            <a:chOff x="3091333" y="1593345"/>
            <a:chExt cx="5909793" cy="4229100"/>
          </a:xfrm>
        </p:grpSpPr>
        <p:grpSp>
          <p:nvGrpSpPr>
            <p:cNvPr id="10" name="组合1"/>
            <p:cNvGrpSpPr/>
            <p:nvPr/>
          </p:nvGrpSpPr>
          <p:grpSpPr>
            <a:xfrm>
              <a:off x="3901239" y="1596794"/>
              <a:ext cx="3397995" cy="3473862"/>
              <a:chOff x="3622296" y="1713093"/>
              <a:chExt cx="3975139" cy="4063892"/>
            </a:xfrm>
          </p:grpSpPr>
          <p:sp>
            <p:nvSpPr>
              <p:cNvPr id="32" name="形状"/>
              <p:cNvSpPr/>
              <p:nvPr/>
            </p:nvSpPr>
            <p:spPr bwMode="auto">
              <a:xfrm>
                <a:off x="3622296" y="1713093"/>
                <a:ext cx="3975139" cy="4063892"/>
              </a:xfrm>
              <a:custGeom>
                <a:avLst/>
                <a:gdLst>
                  <a:gd name="T0" fmla="*/ 2100 w 2100"/>
                  <a:gd name="T1" fmla="*/ 630 h 2147"/>
                  <a:gd name="T2" fmla="*/ 634 w 2100"/>
                  <a:gd name="T3" fmla="*/ 510 h 2147"/>
                  <a:gd name="T4" fmla="*/ 1574 w 2100"/>
                  <a:gd name="T5" fmla="*/ 1621 h 2147"/>
                  <a:gd name="T6" fmla="*/ 991 w 2100"/>
                  <a:gd name="T7" fmla="*/ 1572 h 2147"/>
                  <a:gd name="T8" fmla="*/ 2100 w 2100"/>
                  <a:gd name="T9" fmla="*/ 630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0" h="2147">
                    <a:moveTo>
                      <a:pt x="2100" y="630"/>
                    </a:moveTo>
                    <a:cubicBezTo>
                      <a:pt x="1728" y="193"/>
                      <a:pt x="1072" y="139"/>
                      <a:pt x="634" y="510"/>
                    </a:cubicBezTo>
                    <a:cubicBezTo>
                      <a:pt x="0" y="1047"/>
                      <a:pt x="953" y="2147"/>
                      <a:pt x="1574" y="1621"/>
                    </a:cubicBezTo>
                    <a:cubicBezTo>
                      <a:pt x="1400" y="1768"/>
                      <a:pt x="1139" y="1747"/>
                      <a:pt x="991" y="1572"/>
                    </a:cubicBezTo>
                    <a:cubicBezTo>
                      <a:pt x="466" y="952"/>
                      <a:pt x="1563" y="0"/>
                      <a:pt x="2100" y="630"/>
                    </a:cubicBezTo>
                    <a:close/>
                  </a:path>
                </a:pathLst>
              </a:custGeom>
              <a:solidFill>
                <a:srgbClr val="4472C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3" name="形状"/>
              <p:cNvSpPr/>
              <p:nvPr/>
            </p:nvSpPr>
            <p:spPr bwMode="auto">
              <a:xfrm>
                <a:off x="6059019" y="2306135"/>
                <a:ext cx="564803" cy="213819"/>
              </a:xfrm>
              <a:custGeom>
                <a:avLst/>
                <a:gdLst>
                  <a:gd name="T0" fmla="*/ 299 w 299"/>
                  <a:gd name="T1" fmla="*/ 46 h 113"/>
                  <a:gd name="T2" fmla="*/ 0 w 299"/>
                  <a:gd name="T3" fmla="*/ 8 h 113"/>
                  <a:gd name="T4" fmla="*/ 32 w 299"/>
                  <a:gd name="T5" fmla="*/ 113 h 113"/>
                  <a:gd name="T6" fmla="*/ 299 w 299"/>
                  <a:gd name="T7" fmla="*/ 46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9" h="113">
                    <a:moveTo>
                      <a:pt x="299" y="46"/>
                    </a:moveTo>
                    <a:cubicBezTo>
                      <a:pt x="232" y="22"/>
                      <a:pt x="124" y="0"/>
                      <a:pt x="0" y="8"/>
                    </a:cubicBezTo>
                    <a:cubicBezTo>
                      <a:pt x="32" y="113"/>
                      <a:pt x="32" y="113"/>
                      <a:pt x="32" y="113"/>
                    </a:cubicBezTo>
                    <a:cubicBezTo>
                      <a:pt x="99" y="81"/>
                      <a:pt x="174" y="61"/>
                      <a:pt x="299" y="4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11" name="组合 4"/>
            <p:cNvGrpSpPr/>
            <p:nvPr/>
          </p:nvGrpSpPr>
          <p:grpSpPr>
            <a:xfrm>
              <a:off x="4654178" y="1593345"/>
              <a:ext cx="3464668" cy="3392246"/>
              <a:chOff x="4503121" y="1709058"/>
              <a:chExt cx="4053136" cy="3968414"/>
            </a:xfrm>
          </p:grpSpPr>
          <p:sp>
            <p:nvSpPr>
              <p:cNvPr id="30" name="形状"/>
              <p:cNvSpPr/>
              <p:nvPr/>
            </p:nvSpPr>
            <p:spPr bwMode="auto">
              <a:xfrm>
                <a:off x="4503121" y="1709058"/>
                <a:ext cx="4053136" cy="3968414"/>
              </a:xfrm>
              <a:custGeom>
                <a:avLst/>
                <a:gdLst>
                  <a:gd name="T0" fmla="*/ 1521 w 2142"/>
                  <a:gd name="T1" fmla="*/ 2097 h 2097"/>
                  <a:gd name="T2" fmla="*/ 1637 w 2142"/>
                  <a:gd name="T3" fmla="*/ 634 h 2097"/>
                  <a:gd name="T4" fmla="*/ 526 w 2142"/>
                  <a:gd name="T5" fmla="*/ 1574 h 2097"/>
                  <a:gd name="T6" fmla="*/ 575 w 2142"/>
                  <a:gd name="T7" fmla="*/ 991 h 2097"/>
                  <a:gd name="T8" fmla="*/ 1521 w 2142"/>
                  <a:gd name="T9" fmla="*/ 2097 h 2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2" h="2097">
                    <a:moveTo>
                      <a:pt x="1521" y="2097"/>
                    </a:moveTo>
                    <a:cubicBezTo>
                      <a:pt x="1954" y="1724"/>
                      <a:pt x="2007" y="1071"/>
                      <a:pt x="1637" y="634"/>
                    </a:cubicBezTo>
                    <a:cubicBezTo>
                      <a:pt x="1100" y="0"/>
                      <a:pt x="0" y="953"/>
                      <a:pt x="526" y="1574"/>
                    </a:cubicBezTo>
                    <a:cubicBezTo>
                      <a:pt x="378" y="1400"/>
                      <a:pt x="400" y="1139"/>
                      <a:pt x="575" y="991"/>
                    </a:cubicBezTo>
                    <a:cubicBezTo>
                      <a:pt x="1194" y="467"/>
                      <a:pt x="2142" y="1558"/>
                      <a:pt x="1521" y="2097"/>
                    </a:cubicBezTo>
                    <a:close/>
                  </a:path>
                </a:pathLst>
              </a:custGeom>
              <a:solidFill>
                <a:srgbClr val="7698D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1" name="形状"/>
              <p:cNvSpPr/>
              <p:nvPr/>
            </p:nvSpPr>
            <p:spPr bwMode="auto">
              <a:xfrm>
                <a:off x="7757463" y="4144435"/>
                <a:ext cx="216508" cy="566148"/>
              </a:xfrm>
              <a:custGeom>
                <a:avLst/>
                <a:gdLst>
                  <a:gd name="T0" fmla="*/ 67 w 114"/>
                  <a:gd name="T1" fmla="*/ 299 h 299"/>
                  <a:gd name="T2" fmla="*/ 105 w 114"/>
                  <a:gd name="T3" fmla="*/ 0 h 299"/>
                  <a:gd name="T4" fmla="*/ 0 w 114"/>
                  <a:gd name="T5" fmla="*/ 32 h 299"/>
                  <a:gd name="T6" fmla="*/ 67 w 114"/>
                  <a:gd name="T7" fmla="*/ 299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299">
                    <a:moveTo>
                      <a:pt x="67" y="299"/>
                    </a:moveTo>
                    <a:cubicBezTo>
                      <a:pt x="92" y="232"/>
                      <a:pt x="114" y="124"/>
                      <a:pt x="105" y="0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33" y="99"/>
                      <a:pt x="53" y="175"/>
                      <a:pt x="67" y="29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12" name="组合 7"/>
            <p:cNvGrpSpPr/>
            <p:nvPr/>
          </p:nvGrpSpPr>
          <p:grpSpPr>
            <a:xfrm>
              <a:off x="4738093" y="2346284"/>
              <a:ext cx="3392248" cy="3466965"/>
              <a:chOff x="4601288" y="2589882"/>
              <a:chExt cx="3968416" cy="4055824"/>
            </a:xfrm>
          </p:grpSpPr>
          <p:sp>
            <p:nvSpPr>
              <p:cNvPr id="28" name="形状"/>
              <p:cNvSpPr/>
              <p:nvPr/>
            </p:nvSpPr>
            <p:spPr bwMode="auto">
              <a:xfrm>
                <a:off x="4601288" y="2589882"/>
                <a:ext cx="3968416" cy="4055824"/>
              </a:xfrm>
              <a:custGeom>
                <a:avLst/>
                <a:gdLst>
                  <a:gd name="T0" fmla="*/ 0 w 2097"/>
                  <a:gd name="T1" fmla="*/ 1521 h 2143"/>
                  <a:gd name="T2" fmla="*/ 1463 w 2097"/>
                  <a:gd name="T3" fmla="*/ 1637 h 2143"/>
                  <a:gd name="T4" fmla="*/ 523 w 2097"/>
                  <a:gd name="T5" fmla="*/ 526 h 2143"/>
                  <a:gd name="T6" fmla="*/ 1105 w 2097"/>
                  <a:gd name="T7" fmla="*/ 575 h 2143"/>
                  <a:gd name="T8" fmla="*/ 0 w 2097"/>
                  <a:gd name="T9" fmla="*/ 1521 h 2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97" h="2143">
                    <a:moveTo>
                      <a:pt x="0" y="1521"/>
                    </a:moveTo>
                    <a:cubicBezTo>
                      <a:pt x="373" y="1955"/>
                      <a:pt x="1026" y="2007"/>
                      <a:pt x="1463" y="1637"/>
                    </a:cubicBezTo>
                    <a:cubicBezTo>
                      <a:pt x="2097" y="1101"/>
                      <a:pt x="1144" y="0"/>
                      <a:pt x="523" y="526"/>
                    </a:cubicBezTo>
                    <a:cubicBezTo>
                      <a:pt x="697" y="379"/>
                      <a:pt x="958" y="400"/>
                      <a:pt x="1105" y="575"/>
                    </a:cubicBezTo>
                    <a:cubicBezTo>
                      <a:pt x="1630" y="1194"/>
                      <a:pt x="539" y="2143"/>
                      <a:pt x="0" y="1521"/>
                    </a:cubicBezTo>
                    <a:close/>
                  </a:path>
                </a:pathLst>
              </a:custGeom>
              <a:solidFill>
                <a:srgbClr val="4472C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9" name="形状"/>
              <p:cNvSpPr/>
              <p:nvPr/>
            </p:nvSpPr>
            <p:spPr bwMode="auto">
              <a:xfrm>
                <a:off x="5568178" y="5846913"/>
                <a:ext cx="566148" cy="215163"/>
              </a:xfrm>
              <a:custGeom>
                <a:avLst/>
                <a:gdLst>
                  <a:gd name="T0" fmla="*/ 0 w 299"/>
                  <a:gd name="T1" fmla="*/ 67 h 114"/>
                  <a:gd name="T2" fmla="*/ 299 w 299"/>
                  <a:gd name="T3" fmla="*/ 105 h 114"/>
                  <a:gd name="T4" fmla="*/ 266 w 299"/>
                  <a:gd name="T5" fmla="*/ 0 h 114"/>
                  <a:gd name="T6" fmla="*/ 0 w 299"/>
                  <a:gd name="T7" fmla="*/ 67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9" h="114">
                    <a:moveTo>
                      <a:pt x="0" y="67"/>
                    </a:moveTo>
                    <a:cubicBezTo>
                      <a:pt x="67" y="91"/>
                      <a:pt x="175" y="114"/>
                      <a:pt x="299" y="105"/>
                    </a:cubicBezTo>
                    <a:cubicBezTo>
                      <a:pt x="266" y="0"/>
                      <a:pt x="266" y="0"/>
                      <a:pt x="266" y="0"/>
                    </a:cubicBezTo>
                    <a:cubicBezTo>
                      <a:pt x="200" y="32"/>
                      <a:pt x="124" y="52"/>
                      <a:pt x="0" y="6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13" name="组合"/>
            <p:cNvGrpSpPr/>
            <p:nvPr/>
          </p:nvGrpSpPr>
          <p:grpSpPr>
            <a:xfrm>
              <a:off x="3901239" y="2422152"/>
              <a:ext cx="3475014" cy="3400293"/>
              <a:chOff x="3622296" y="2678637"/>
              <a:chExt cx="4065239" cy="3977827"/>
            </a:xfrm>
          </p:grpSpPr>
          <p:sp>
            <p:nvSpPr>
              <p:cNvPr id="26" name="形状"/>
              <p:cNvSpPr/>
              <p:nvPr/>
            </p:nvSpPr>
            <p:spPr bwMode="auto">
              <a:xfrm>
                <a:off x="3622296" y="2678637"/>
                <a:ext cx="4065239" cy="3977827"/>
              </a:xfrm>
              <a:custGeom>
                <a:avLst/>
                <a:gdLst>
                  <a:gd name="T0" fmla="*/ 633 w 2148"/>
                  <a:gd name="T1" fmla="*/ 0 h 2102"/>
                  <a:gd name="T2" fmla="*/ 512 w 2148"/>
                  <a:gd name="T3" fmla="*/ 1468 h 2102"/>
                  <a:gd name="T4" fmla="*/ 1622 w 2148"/>
                  <a:gd name="T5" fmla="*/ 528 h 2102"/>
                  <a:gd name="T6" fmla="*/ 1574 w 2148"/>
                  <a:gd name="T7" fmla="*/ 1111 h 2102"/>
                  <a:gd name="T8" fmla="*/ 633 w 2148"/>
                  <a:gd name="T9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48" h="2102">
                    <a:moveTo>
                      <a:pt x="633" y="0"/>
                    </a:moveTo>
                    <a:cubicBezTo>
                      <a:pt x="195" y="372"/>
                      <a:pt x="140" y="1029"/>
                      <a:pt x="512" y="1468"/>
                    </a:cubicBezTo>
                    <a:cubicBezTo>
                      <a:pt x="1048" y="2102"/>
                      <a:pt x="2148" y="1149"/>
                      <a:pt x="1622" y="528"/>
                    </a:cubicBezTo>
                    <a:cubicBezTo>
                      <a:pt x="1770" y="702"/>
                      <a:pt x="1748" y="963"/>
                      <a:pt x="1574" y="1111"/>
                    </a:cubicBezTo>
                    <a:cubicBezTo>
                      <a:pt x="953" y="1637"/>
                      <a:pt x="0" y="537"/>
                      <a:pt x="633" y="0"/>
                    </a:cubicBezTo>
                    <a:close/>
                  </a:path>
                </a:pathLst>
              </a:custGeom>
              <a:solidFill>
                <a:srgbClr val="7698D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7" name="形状"/>
              <p:cNvSpPr/>
              <p:nvPr/>
            </p:nvSpPr>
            <p:spPr bwMode="auto">
              <a:xfrm>
                <a:off x="4216684" y="3654939"/>
                <a:ext cx="216508" cy="566148"/>
              </a:xfrm>
              <a:custGeom>
                <a:avLst/>
                <a:gdLst>
                  <a:gd name="T0" fmla="*/ 47 w 114"/>
                  <a:gd name="T1" fmla="*/ 0 h 299"/>
                  <a:gd name="T2" fmla="*/ 9 w 114"/>
                  <a:gd name="T3" fmla="*/ 299 h 299"/>
                  <a:gd name="T4" fmla="*/ 114 w 114"/>
                  <a:gd name="T5" fmla="*/ 267 h 299"/>
                  <a:gd name="T6" fmla="*/ 47 w 114"/>
                  <a:gd name="T7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4" h="299">
                    <a:moveTo>
                      <a:pt x="47" y="0"/>
                    </a:moveTo>
                    <a:cubicBezTo>
                      <a:pt x="23" y="67"/>
                      <a:pt x="0" y="175"/>
                      <a:pt x="9" y="299"/>
                    </a:cubicBezTo>
                    <a:cubicBezTo>
                      <a:pt x="114" y="267"/>
                      <a:pt x="114" y="267"/>
                      <a:pt x="114" y="267"/>
                    </a:cubicBezTo>
                    <a:cubicBezTo>
                      <a:pt x="82" y="200"/>
                      <a:pt x="62" y="124"/>
                      <a:pt x="4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14" name="文本框 2"/>
            <p:cNvSpPr txBox="1"/>
            <p:nvPr/>
          </p:nvSpPr>
          <p:spPr>
            <a:xfrm>
              <a:off x="4594403" y="2600945"/>
              <a:ext cx="790368" cy="551195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b="1" spc="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01</a:t>
              </a:r>
              <a:endParaRPr lang="en-US" sz="2400" b="1" spc="1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15" name="文本框 2"/>
            <p:cNvSpPr txBox="1"/>
            <p:nvPr/>
          </p:nvSpPr>
          <p:spPr>
            <a:xfrm>
              <a:off x="6645661" y="2600945"/>
              <a:ext cx="790368" cy="551195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b="1" spc="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02</a:t>
              </a:r>
              <a:endParaRPr lang="en-US" sz="2400" b="1" spc="1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16" name="文本框 2"/>
            <p:cNvSpPr txBox="1"/>
            <p:nvPr/>
          </p:nvSpPr>
          <p:spPr>
            <a:xfrm>
              <a:off x="4594403" y="4200638"/>
              <a:ext cx="790368" cy="551195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b="1" spc="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04</a:t>
              </a:r>
              <a:endParaRPr lang="en-US" sz="2400" b="1" spc="1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17" name="文本框 2"/>
            <p:cNvSpPr txBox="1"/>
            <p:nvPr/>
          </p:nvSpPr>
          <p:spPr>
            <a:xfrm>
              <a:off x="6645661" y="4200638"/>
              <a:ext cx="790368" cy="551195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400" b="1" spc="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03</a:t>
              </a:r>
              <a:endParaRPr lang="en-US" sz="2400" b="1" spc="1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18" name="圆形"/>
            <p:cNvSpPr/>
            <p:nvPr/>
          </p:nvSpPr>
          <p:spPr>
            <a:xfrm>
              <a:off x="8217578" y="3951175"/>
              <a:ext cx="783548" cy="783546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19" name="图标"/>
            <p:cNvSpPr>
              <a:spLocks noEditPoints="1"/>
            </p:cNvSpPr>
            <p:nvPr/>
          </p:nvSpPr>
          <p:spPr bwMode="auto">
            <a:xfrm>
              <a:off x="8458236" y="4191833"/>
              <a:ext cx="302232" cy="302230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200 h 200"/>
                <a:gd name="T6" fmla="*/ 100 w 200"/>
                <a:gd name="T7" fmla="*/ 200 h 200"/>
                <a:gd name="T8" fmla="*/ 200 w 200"/>
                <a:gd name="T9" fmla="*/ 100 h 200"/>
                <a:gd name="T10" fmla="*/ 104 w 200"/>
                <a:gd name="T11" fmla="*/ 59 h 200"/>
                <a:gd name="T12" fmla="*/ 140 w 200"/>
                <a:gd name="T13" fmla="*/ 96 h 200"/>
                <a:gd name="T14" fmla="*/ 104 w 200"/>
                <a:gd name="T15" fmla="*/ 59 h 200"/>
                <a:gd name="T16" fmla="*/ 104 w 200"/>
                <a:gd name="T17" fmla="*/ 8 h 200"/>
                <a:gd name="T18" fmla="*/ 104 w 200"/>
                <a:gd name="T19" fmla="*/ 51 h 200"/>
                <a:gd name="T20" fmla="*/ 96 w 200"/>
                <a:gd name="T21" fmla="*/ 51 h 200"/>
                <a:gd name="T22" fmla="*/ 96 w 200"/>
                <a:gd name="T23" fmla="*/ 8 h 200"/>
                <a:gd name="T24" fmla="*/ 96 w 200"/>
                <a:gd name="T25" fmla="*/ 96 h 200"/>
                <a:gd name="T26" fmla="*/ 65 w 200"/>
                <a:gd name="T27" fmla="*/ 55 h 200"/>
                <a:gd name="T28" fmla="*/ 52 w 200"/>
                <a:gd name="T29" fmla="*/ 96 h 200"/>
                <a:gd name="T30" fmla="*/ 29 w 200"/>
                <a:gd name="T31" fmla="*/ 41 h 200"/>
                <a:gd name="T32" fmla="*/ 52 w 200"/>
                <a:gd name="T33" fmla="*/ 96 h 200"/>
                <a:gd name="T34" fmla="*/ 57 w 200"/>
                <a:gd name="T35" fmla="*/ 146 h 200"/>
                <a:gd name="T36" fmla="*/ 8 w 200"/>
                <a:gd name="T37" fmla="*/ 104 h 200"/>
                <a:gd name="T38" fmla="*/ 60 w 200"/>
                <a:gd name="T39" fmla="*/ 104 h 200"/>
                <a:gd name="T40" fmla="*/ 96 w 200"/>
                <a:gd name="T41" fmla="*/ 140 h 200"/>
                <a:gd name="T42" fmla="*/ 60 w 200"/>
                <a:gd name="T43" fmla="*/ 104 h 200"/>
                <a:gd name="T44" fmla="*/ 96 w 200"/>
                <a:gd name="T45" fmla="*/ 191 h 200"/>
                <a:gd name="T46" fmla="*/ 96 w 200"/>
                <a:gd name="T47" fmla="*/ 148 h 200"/>
                <a:gd name="T48" fmla="*/ 104 w 200"/>
                <a:gd name="T49" fmla="*/ 148 h 200"/>
                <a:gd name="T50" fmla="*/ 104 w 200"/>
                <a:gd name="T51" fmla="*/ 191 h 200"/>
                <a:gd name="T52" fmla="*/ 104 w 200"/>
                <a:gd name="T53" fmla="*/ 104 h 200"/>
                <a:gd name="T54" fmla="*/ 135 w 200"/>
                <a:gd name="T55" fmla="*/ 144 h 200"/>
                <a:gd name="T56" fmla="*/ 148 w 200"/>
                <a:gd name="T57" fmla="*/ 104 h 200"/>
                <a:gd name="T58" fmla="*/ 171 w 200"/>
                <a:gd name="T59" fmla="*/ 158 h 200"/>
                <a:gd name="T60" fmla="*/ 148 w 200"/>
                <a:gd name="T61" fmla="*/ 104 h 200"/>
                <a:gd name="T62" fmla="*/ 143 w 200"/>
                <a:gd name="T63" fmla="*/ 53 h 200"/>
                <a:gd name="T64" fmla="*/ 192 w 200"/>
                <a:gd name="T65" fmla="*/ 96 h 200"/>
                <a:gd name="T66" fmla="*/ 166 w 200"/>
                <a:gd name="T67" fmla="*/ 35 h 200"/>
                <a:gd name="T68" fmla="*/ 121 w 200"/>
                <a:gd name="T69" fmla="*/ 10 h 200"/>
                <a:gd name="T70" fmla="*/ 78 w 200"/>
                <a:gd name="T71" fmla="*/ 10 h 200"/>
                <a:gd name="T72" fmla="*/ 34 w 200"/>
                <a:gd name="T73" fmla="*/ 35 h 200"/>
                <a:gd name="T74" fmla="*/ 34 w 200"/>
                <a:gd name="T75" fmla="*/ 164 h 200"/>
                <a:gd name="T76" fmla="*/ 78 w 200"/>
                <a:gd name="T77" fmla="*/ 189 h 200"/>
                <a:gd name="T78" fmla="*/ 121 w 200"/>
                <a:gd name="T79" fmla="*/ 189 h 200"/>
                <a:gd name="T80" fmla="*/ 166 w 200"/>
                <a:gd name="T81" fmla="*/ 16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100"/>
                  </a:cubicBezTo>
                  <a:cubicBezTo>
                    <a:pt x="0" y="155"/>
                    <a:pt x="45" y="199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5" y="200"/>
                    <a:pt x="200" y="155"/>
                    <a:pt x="200" y="100"/>
                  </a:cubicBezTo>
                  <a:cubicBezTo>
                    <a:pt x="200" y="44"/>
                    <a:pt x="155" y="0"/>
                    <a:pt x="100" y="0"/>
                  </a:cubicBezTo>
                  <a:close/>
                  <a:moveTo>
                    <a:pt x="104" y="59"/>
                  </a:moveTo>
                  <a:cubicBezTo>
                    <a:pt x="115" y="59"/>
                    <a:pt x="125" y="58"/>
                    <a:pt x="135" y="55"/>
                  </a:cubicBezTo>
                  <a:cubicBezTo>
                    <a:pt x="138" y="67"/>
                    <a:pt x="140" y="81"/>
                    <a:pt x="140" y="96"/>
                  </a:cubicBezTo>
                  <a:cubicBezTo>
                    <a:pt x="104" y="96"/>
                    <a:pt x="104" y="96"/>
                    <a:pt x="104" y="96"/>
                  </a:cubicBezTo>
                  <a:lnTo>
                    <a:pt x="104" y="59"/>
                  </a:lnTo>
                  <a:close/>
                  <a:moveTo>
                    <a:pt x="104" y="51"/>
                  </a:moveTo>
                  <a:cubicBezTo>
                    <a:pt x="104" y="8"/>
                    <a:pt x="104" y="8"/>
                    <a:pt x="104" y="8"/>
                  </a:cubicBezTo>
                  <a:cubicBezTo>
                    <a:pt x="115" y="11"/>
                    <a:pt x="126" y="26"/>
                    <a:pt x="133" y="48"/>
                  </a:cubicBezTo>
                  <a:cubicBezTo>
                    <a:pt x="123" y="50"/>
                    <a:pt x="114" y="51"/>
                    <a:pt x="104" y="51"/>
                  </a:cubicBezTo>
                  <a:close/>
                  <a:moveTo>
                    <a:pt x="96" y="8"/>
                  </a:moveTo>
                  <a:cubicBezTo>
                    <a:pt x="96" y="51"/>
                    <a:pt x="96" y="51"/>
                    <a:pt x="96" y="51"/>
                  </a:cubicBezTo>
                  <a:cubicBezTo>
                    <a:pt x="86" y="51"/>
                    <a:pt x="76" y="50"/>
                    <a:pt x="67" y="48"/>
                  </a:cubicBezTo>
                  <a:cubicBezTo>
                    <a:pt x="74" y="25"/>
                    <a:pt x="85" y="11"/>
                    <a:pt x="96" y="8"/>
                  </a:cubicBezTo>
                  <a:close/>
                  <a:moveTo>
                    <a:pt x="96" y="59"/>
                  </a:moveTo>
                  <a:cubicBezTo>
                    <a:pt x="96" y="96"/>
                    <a:pt x="96" y="96"/>
                    <a:pt x="96" y="96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60" y="81"/>
                    <a:pt x="62" y="67"/>
                    <a:pt x="65" y="55"/>
                  </a:cubicBezTo>
                  <a:cubicBezTo>
                    <a:pt x="75" y="58"/>
                    <a:pt x="85" y="59"/>
                    <a:pt x="96" y="59"/>
                  </a:cubicBezTo>
                  <a:close/>
                  <a:moveTo>
                    <a:pt x="52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9" y="75"/>
                    <a:pt x="17" y="56"/>
                    <a:pt x="29" y="41"/>
                  </a:cubicBezTo>
                  <a:cubicBezTo>
                    <a:pt x="38" y="46"/>
                    <a:pt x="47" y="50"/>
                    <a:pt x="57" y="53"/>
                  </a:cubicBezTo>
                  <a:cubicBezTo>
                    <a:pt x="54" y="66"/>
                    <a:pt x="52" y="80"/>
                    <a:pt x="52" y="96"/>
                  </a:cubicBezTo>
                  <a:close/>
                  <a:moveTo>
                    <a:pt x="52" y="104"/>
                  </a:moveTo>
                  <a:cubicBezTo>
                    <a:pt x="52" y="119"/>
                    <a:pt x="54" y="133"/>
                    <a:pt x="57" y="146"/>
                  </a:cubicBezTo>
                  <a:cubicBezTo>
                    <a:pt x="47" y="149"/>
                    <a:pt x="38" y="153"/>
                    <a:pt x="29" y="158"/>
                  </a:cubicBezTo>
                  <a:cubicBezTo>
                    <a:pt x="17" y="143"/>
                    <a:pt x="9" y="124"/>
                    <a:pt x="8" y="104"/>
                  </a:cubicBezTo>
                  <a:lnTo>
                    <a:pt x="52" y="104"/>
                  </a:lnTo>
                  <a:close/>
                  <a:moveTo>
                    <a:pt x="60" y="104"/>
                  </a:moveTo>
                  <a:cubicBezTo>
                    <a:pt x="96" y="104"/>
                    <a:pt x="96" y="104"/>
                    <a:pt x="96" y="104"/>
                  </a:cubicBezTo>
                  <a:cubicBezTo>
                    <a:pt x="96" y="140"/>
                    <a:pt x="96" y="140"/>
                    <a:pt x="96" y="140"/>
                  </a:cubicBezTo>
                  <a:cubicBezTo>
                    <a:pt x="85" y="140"/>
                    <a:pt x="75" y="141"/>
                    <a:pt x="65" y="144"/>
                  </a:cubicBezTo>
                  <a:cubicBezTo>
                    <a:pt x="62" y="132"/>
                    <a:pt x="60" y="118"/>
                    <a:pt x="60" y="104"/>
                  </a:cubicBezTo>
                  <a:close/>
                  <a:moveTo>
                    <a:pt x="96" y="148"/>
                  </a:moveTo>
                  <a:cubicBezTo>
                    <a:pt x="96" y="191"/>
                    <a:pt x="96" y="191"/>
                    <a:pt x="96" y="191"/>
                  </a:cubicBezTo>
                  <a:cubicBezTo>
                    <a:pt x="85" y="188"/>
                    <a:pt x="74" y="174"/>
                    <a:pt x="67" y="152"/>
                  </a:cubicBezTo>
                  <a:cubicBezTo>
                    <a:pt x="76" y="149"/>
                    <a:pt x="86" y="148"/>
                    <a:pt x="96" y="148"/>
                  </a:cubicBezTo>
                  <a:close/>
                  <a:moveTo>
                    <a:pt x="104" y="191"/>
                  </a:moveTo>
                  <a:cubicBezTo>
                    <a:pt x="104" y="148"/>
                    <a:pt x="104" y="148"/>
                    <a:pt x="104" y="148"/>
                  </a:cubicBezTo>
                  <a:cubicBezTo>
                    <a:pt x="114" y="148"/>
                    <a:pt x="123" y="149"/>
                    <a:pt x="133" y="152"/>
                  </a:cubicBezTo>
                  <a:cubicBezTo>
                    <a:pt x="126" y="174"/>
                    <a:pt x="115" y="188"/>
                    <a:pt x="104" y="191"/>
                  </a:cubicBezTo>
                  <a:close/>
                  <a:moveTo>
                    <a:pt x="104" y="140"/>
                  </a:moveTo>
                  <a:cubicBezTo>
                    <a:pt x="104" y="104"/>
                    <a:pt x="104" y="104"/>
                    <a:pt x="104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0" y="118"/>
                    <a:pt x="138" y="132"/>
                    <a:pt x="135" y="144"/>
                  </a:cubicBezTo>
                  <a:cubicBezTo>
                    <a:pt x="125" y="141"/>
                    <a:pt x="115" y="140"/>
                    <a:pt x="104" y="140"/>
                  </a:cubicBezTo>
                  <a:close/>
                  <a:moveTo>
                    <a:pt x="148" y="104"/>
                  </a:moveTo>
                  <a:cubicBezTo>
                    <a:pt x="192" y="104"/>
                    <a:pt x="192" y="104"/>
                    <a:pt x="192" y="104"/>
                  </a:cubicBezTo>
                  <a:cubicBezTo>
                    <a:pt x="191" y="124"/>
                    <a:pt x="183" y="143"/>
                    <a:pt x="171" y="158"/>
                  </a:cubicBezTo>
                  <a:cubicBezTo>
                    <a:pt x="162" y="153"/>
                    <a:pt x="153" y="149"/>
                    <a:pt x="143" y="146"/>
                  </a:cubicBezTo>
                  <a:cubicBezTo>
                    <a:pt x="146" y="133"/>
                    <a:pt x="148" y="119"/>
                    <a:pt x="148" y="104"/>
                  </a:cubicBezTo>
                  <a:close/>
                  <a:moveTo>
                    <a:pt x="148" y="96"/>
                  </a:moveTo>
                  <a:cubicBezTo>
                    <a:pt x="148" y="80"/>
                    <a:pt x="146" y="66"/>
                    <a:pt x="143" y="53"/>
                  </a:cubicBezTo>
                  <a:cubicBezTo>
                    <a:pt x="153" y="50"/>
                    <a:pt x="162" y="46"/>
                    <a:pt x="171" y="41"/>
                  </a:cubicBezTo>
                  <a:cubicBezTo>
                    <a:pt x="183" y="56"/>
                    <a:pt x="191" y="75"/>
                    <a:pt x="192" y="96"/>
                  </a:cubicBezTo>
                  <a:lnTo>
                    <a:pt x="148" y="96"/>
                  </a:lnTo>
                  <a:close/>
                  <a:moveTo>
                    <a:pt x="166" y="35"/>
                  </a:moveTo>
                  <a:cubicBezTo>
                    <a:pt x="158" y="39"/>
                    <a:pt x="149" y="43"/>
                    <a:pt x="140" y="46"/>
                  </a:cubicBezTo>
                  <a:cubicBezTo>
                    <a:pt x="136" y="30"/>
                    <a:pt x="129" y="18"/>
                    <a:pt x="121" y="10"/>
                  </a:cubicBezTo>
                  <a:cubicBezTo>
                    <a:pt x="138" y="14"/>
                    <a:pt x="154" y="23"/>
                    <a:pt x="166" y="35"/>
                  </a:cubicBezTo>
                  <a:close/>
                  <a:moveTo>
                    <a:pt x="78" y="10"/>
                  </a:moveTo>
                  <a:cubicBezTo>
                    <a:pt x="71" y="18"/>
                    <a:pt x="64" y="30"/>
                    <a:pt x="59" y="45"/>
                  </a:cubicBezTo>
                  <a:cubicBezTo>
                    <a:pt x="51" y="43"/>
                    <a:pt x="42" y="39"/>
                    <a:pt x="34" y="35"/>
                  </a:cubicBezTo>
                  <a:cubicBezTo>
                    <a:pt x="46" y="23"/>
                    <a:pt x="61" y="14"/>
                    <a:pt x="78" y="10"/>
                  </a:cubicBezTo>
                  <a:close/>
                  <a:moveTo>
                    <a:pt x="34" y="164"/>
                  </a:moveTo>
                  <a:cubicBezTo>
                    <a:pt x="42" y="160"/>
                    <a:pt x="51" y="156"/>
                    <a:pt x="59" y="154"/>
                  </a:cubicBezTo>
                  <a:cubicBezTo>
                    <a:pt x="64" y="169"/>
                    <a:pt x="71" y="181"/>
                    <a:pt x="78" y="189"/>
                  </a:cubicBezTo>
                  <a:cubicBezTo>
                    <a:pt x="61" y="185"/>
                    <a:pt x="46" y="176"/>
                    <a:pt x="34" y="164"/>
                  </a:cubicBezTo>
                  <a:close/>
                  <a:moveTo>
                    <a:pt x="121" y="189"/>
                  </a:moveTo>
                  <a:cubicBezTo>
                    <a:pt x="129" y="181"/>
                    <a:pt x="136" y="169"/>
                    <a:pt x="140" y="154"/>
                  </a:cubicBezTo>
                  <a:cubicBezTo>
                    <a:pt x="149" y="156"/>
                    <a:pt x="158" y="160"/>
                    <a:pt x="166" y="164"/>
                  </a:cubicBezTo>
                  <a:cubicBezTo>
                    <a:pt x="154" y="176"/>
                    <a:pt x="138" y="185"/>
                    <a:pt x="121" y="1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0" name="圆形"/>
            <p:cNvSpPr/>
            <p:nvPr/>
          </p:nvSpPr>
          <p:spPr>
            <a:xfrm>
              <a:off x="3091333" y="3951175"/>
              <a:ext cx="783548" cy="783546"/>
            </a:xfrm>
            <a:prstGeom prst="ellipse">
              <a:avLst/>
            </a:prstGeom>
            <a:solidFill>
              <a:srgbClr val="7698D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1" name="图标"/>
            <p:cNvSpPr>
              <a:spLocks noEditPoints="1"/>
            </p:cNvSpPr>
            <p:nvPr/>
          </p:nvSpPr>
          <p:spPr bwMode="auto">
            <a:xfrm>
              <a:off x="3296481" y="4181987"/>
              <a:ext cx="331110" cy="331108"/>
            </a:xfrm>
            <a:custGeom>
              <a:avLst/>
              <a:gdLst>
                <a:gd name="T0" fmla="*/ 37 w 110"/>
                <a:gd name="T1" fmla="*/ 73 h 110"/>
                <a:gd name="T2" fmla="*/ 61 w 110"/>
                <a:gd name="T3" fmla="*/ 110 h 110"/>
                <a:gd name="T4" fmla="*/ 108 w 110"/>
                <a:gd name="T5" fmla="*/ 6 h 110"/>
                <a:gd name="T6" fmla="*/ 110 w 110"/>
                <a:gd name="T7" fmla="*/ 0 h 110"/>
                <a:gd name="T8" fmla="*/ 105 w 110"/>
                <a:gd name="T9" fmla="*/ 2 h 110"/>
                <a:gd name="T10" fmla="*/ 0 w 110"/>
                <a:gd name="T11" fmla="*/ 49 h 110"/>
                <a:gd name="T12" fmla="*/ 37 w 110"/>
                <a:gd name="T13" fmla="*/ 73 h 110"/>
                <a:gd name="T14" fmla="*/ 60 w 110"/>
                <a:gd name="T15" fmla="*/ 99 h 110"/>
                <a:gd name="T16" fmla="*/ 42 w 110"/>
                <a:gd name="T17" fmla="*/ 71 h 110"/>
                <a:gd name="T18" fmla="*/ 97 w 110"/>
                <a:gd name="T19" fmla="*/ 16 h 110"/>
                <a:gd name="T20" fmla="*/ 60 w 110"/>
                <a:gd name="T21" fmla="*/ 99 h 110"/>
                <a:gd name="T22" fmla="*/ 38 w 110"/>
                <a:gd name="T23" fmla="*/ 68 h 110"/>
                <a:gd name="T24" fmla="*/ 10 w 110"/>
                <a:gd name="T25" fmla="*/ 50 h 110"/>
                <a:gd name="T26" fmla="*/ 94 w 110"/>
                <a:gd name="T27" fmla="*/ 13 h 110"/>
                <a:gd name="T28" fmla="*/ 38 w 110"/>
                <a:gd name="T29" fmla="*/ 6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110">
                  <a:moveTo>
                    <a:pt x="37" y="73"/>
                  </a:moveTo>
                  <a:lnTo>
                    <a:pt x="61" y="110"/>
                  </a:lnTo>
                  <a:lnTo>
                    <a:pt x="108" y="6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0" y="49"/>
                  </a:lnTo>
                  <a:lnTo>
                    <a:pt x="37" y="73"/>
                  </a:lnTo>
                  <a:close/>
                  <a:moveTo>
                    <a:pt x="60" y="99"/>
                  </a:moveTo>
                  <a:lnTo>
                    <a:pt x="42" y="71"/>
                  </a:lnTo>
                  <a:lnTo>
                    <a:pt x="97" y="16"/>
                  </a:lnTo>
                  <a:lnTo>
                    <a:pt x="60" y="99"/>
                  </a:lnTo>
                  <a:close/>
                  <a:moveTo>
                    <a:pt x="38" y="68"/>
                  </a:moveTo>
                  <a:lnTo>
                    <a:pt x="10" y="50"/>
                  </a:lnTo>
                  <a:lnTo>
                    <a:pt x="94" y="13"/>
                  </a:lnTo>
                  <a:lnTo>
                    <a:pt x="38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2" name="圆形"/>
            <p:cNvSpPr/>
            <p:nvPr/>
          </p:nvSpPr>
          <p:spPr>
            <a:xfrm>
              <a:off x="3091333" y="2372160"/>
              <a:ext cx="783548" cy="783546"/>
            </a:xfrm>
            <a:prstGeom prst="ellipse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3" name="图标"/>
            <p:cNvSpPr>
              <a:spLocks noEditPoints="1"/>
            </p:cNvSpPr>
            <p:nvPr/>
          </p:nvSpPr>
          <p:spPr bwMode="auto">
            <a:xfrm>
              <a:off x="3338623" y="2563762"/>
              <a:ext cx="288968" cy="400342"/>
            </a:xfrm>
            <a:custGeom>
              <a:avLst/>
              <a:gdLst>
                <a:gd name="T0" fmla="*/ 78 w 160"/>
                <a:gd name="T1" fmla="*/ 0 h 224"/>
                <a:gd name="T2" fmla="*/ 4 w 160"/>
                <a:gd name="T3" fmla="*/ 56 h 224"/>
                <a:gd name="T4" fmla="*/ 0 w 160"/>
                <a:gd name="T5" fmla="*/ 79 h 224"/>
                <a:gd name="T6" fmla="*/ 27 w 160"/>
                <a:gd name="T7" fmla="*/ 134 h 224"/>
                <a:gd name="T8" fmla="*/ 30 w 160"/>
                <a:gd name="T9" fmla="*/ 137 h 224"/>
                <a:gd name="T10" fmla="*/ 48 w 160"/>
                <a:gd name="T11" fmla="*/ 166 h 224"/>
                <a:gd name="T12" fmla="*/ 48 w 160"/>
                <a:gd name="T13" fmla="*/ 212 h 224"/>
                <a:gd name="T14" fmla="*/ 60 w 160"/>
                <a:gd name="T15" fmla="*/ 224 h 224"/>
                <a:gd name="T16" fmla="*/ 98 w 160"/>
                <a:gd name="T17" fmla="*/ 224 h 224"/>
                <a:gd name="T18" fmla="*/ 108 w 160"/>
                <a:gd name="T19" fmla="*/ 212 h 224"/>
                <a:gd name="T20" fmla="*/ 108 w 160"/>
                <a:gd name="T21" fmla="*/ 168 h 224"/>
                <a:gd name="T22" fmla="*/ 126 w 160"/>
                <a:gd name="T23" fmla="*/ 141 h 224"/>
                <a:gd name="T24" fmla="*/ 143 w 160"/>
                <a:gd name="T25" fmla="*/ 125 h 224"/>
                <a:gd name="T26" fmla="*/ 156 w 160"/>
                <a:gd name="T27" fmla="*/ 101 h 224"/>
                <a:gd name="T28" fmla="*/ 160 w 160"/>
                <a:gd name="T29" fmla="*/ 77 h 224"/>
                <a:gd name="T30" fmla="*/ 78 w 160"/>
                <a:gd name="T31" fmla="*/ 0 h 224"/>
                <a:gd name="T32" fmla="*/ 100 w 160"/>
                <a:gd name="T33" fmla="*/ 212 h 224"/>
                <a:gd name="T34" fmla="*/ 98 w 160"/>
                <a:gd name="T35" fmla="*/ 216 h 224"/>
                <a:gd name="T36" fmla="*/ 60 w 160"/>
                <a:gd name="T37" fmla="*/ 216 h 224"/>
                <a:gd name="T38" fmla="*/ 56 w 160"/>
                <a:gd name="T39" fmla="*/ 212 h 224"/>
                <a:gd name="T40" fmla="*/ 56 w 160"/>
                <a:gd name="T41" fmla="*/ 208 h 224"/>
                <a:gd name="T42" fmla="*/ 100 w 160"/>
                <a:gd name="T43" fmla="*/ 208 h 224"/>
                <a:gd name="T44" fmla="*/ 100 w 160"/>
                <a:gd name="T45" fmla="*/ 200 h 224"/>
                <a:gd name="T46" fmla="*/ 56 w 160"/>
                <a:gd name="T47" fmla="*/ 200 h 224"/>
                <a:gd name="T48" fmla="*/ 56 w 160"/>
                <a:gd name="T49" fmla="*/ 192 h 224"/>
                <a:gd name="T50" fmla="*/ 100 w 160"/>
                <a:gd name="T51" fmla="*/ 192 h 224"/>
                <a:gd name="T52" fmla="*/ 100 w 160"/>
                <a:gd name="T53" fmla="*/ 212 h 224"/>
                <a:gd name="T54" fmla="*/ 148 w 160"/>
                <a:gd name="T55" fmla="*/ 99 h 224"/>
                <a:gd name="T56" fmla="*/ 136 w 160"/>
                <a:gd name="T57" fmla="*/ 120 h 224"/>
                <a:gd name="T58" fmla="*/ 121 w 160"/>
                <a:gd name="T59" fmla="*/ 134 h 224"/>
                <a:gd name="T60" fmla="*/ 120 w 160"/>
                <a:gd name="T61" fmla="*/ 134 h 224"/>
                <a:gd name="T62" fmla="*/ 100 w 160"/>
                <a:gd name="T63" fmla="*/ 167 h 224"/>
                <a:gd name="T64" fmla="*/ 100 w 160"/>
                <a:gd name="T65" fmla="*/ 184 h 224"/>
                <a:gd name="T66" fmla="*/ 56 w 160"/>
                <a:gd name="T67" fmla="*/ 184 h 224"/>
                <a:gd name="T68" fmla="*/ 56 w 160"/>
                <a:gd name="T69" fmla="*/ 166 h 224"/>
                <a:gd name="T70" fmla="*/ 56 w 160"/>
                <a:gd name="T71" fmla="*/ 165 h 224"/>
                <a:gd name="T72" fmla="*/ 35 w 160"/>
                <a:gd name="T73" fmla="*/ 131 h 224"/>
                <a:gd name="T74" fmla="*/ 32 w 160"/>
                <a:gd name="T75" fmla="*/ 128 h 224"/>
                <a:gd name="T76" fmla="*/ 8 w 160"/>
                <a:gd name="T77" fmla="*/ 79 h 224"/>
                <a:gd name="T78" fmla="*/ 11 w 160"/>
                <a:gd name="T79" fmla="*/ 58 h 224"/>
                <a:gd name="T80" fmla="*/ 78 w 160"/>
                <a:gd name="T81" fmla="*/ 8 h 224"/>
                <a:gd name="T82" fmla="*/ 152 w 160"/>
                <a:gd name="T83" fmla="*/ 77 h 224"/>
                <a:gd name="T84" fmla="*/ 148 w 160"/>
                <a:gd name="T85" fmla="*/ 99 h 224"/>
                <a:gd name="T86" fmla="*/ 80 w 160"/>
                <a:gd name="T87" fmla="*/ 75 h 224"/>
                <a:gd name="T88" fmla="*/ 60 w 160"/>
                <a:gd name="T89" fmla="*/ 95 h 224"/>
                <a:gd name="T90" fmla="*/ 76 w 160"/>
                <a:gd name="T91" fmla="*/ 115 h 224"/>
                <a:gd name="T92" fmla="*/ 76 w 160"/>
                <a:gd name="T93" fmla="*/ 160 h 224"/>
                <a:gd name="T94" fmla="*/ 84 w 160"/>
                <a:gd name="T95" fmla="*/ 160 h 224"/>
                <a:gd name="T96" fmla="*/ 84 w 160"/>
                <a:gd name="T97" fmla="*/ 115 h 224"/>
                <a:gd name="T98" fmla="*/ 101 w 160"/>
                <a:gd name="T99" fmla="*/ 95 h 224"/>
                <a:gd name="T100" fmla="*/ 80 w 160"/>
                <a:gd name="T101" fmla="*/ 75 h 224"/>
                <a:gd name="T102" fmla="*/ 84 w 160"/>
                <a:gd name="T103" fmla="*/ 108 h 224"/>
                <a:gd name="T104" fmla="*/ 84 w 160"/>
                <a:gd name="T105" fmla="*/ 96 h 224"/>
                <a:gd name="T106" fmla="*/ 76 w 160"/>
                <a:gd name="T107" fmla="*/ 96 h 224"/>
                <a:gd name="T108" fmla="*/ 76 w 160"/>
                <a:gd name="T109" fmla="*/ 108 h 224"/>
                <a:gd name="T110" fmla="*/ 67 w 160"/>
                <a:gd name="T111" fmla="*/ 95 h 224"/>
                <a:gd name="T112" fmla="*/ 80 w 160"/>
                <a:gd name="T113" fmla="*/ 82 h 224"/>
                <a:gd name="T114" fmla="*/ 93 w 160"/>
                <a:gd name="T115" fmla="*/ 95 h 224"/>
                <a:gd name="T116" fmla="*/ 84 w 160"/>
                <a:gd name="T117" fmla="*/ 10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0" h="224">
                  <a:moveTo>
                    <a:pt x="78" y="0"/>
                  </a:moveTo>
                  <a:cubicBezTo>
                    <a:pt x="44" y="0"/>
                    <a:pt x="13" y="23"/>
                    <a:pt x="4" y="56"/>
                  </a:cubicBezTo>
                  <a:cubicBezTo>
                    <a:pt x="1" y="63"/>
                    <a:pt x="0" y="70"/>
                    <a:pt x="0" y="79"/>
                  </a:cubicBezTo>
                  <a:cubicBezTo>
                    <a:pt x="0" y="112"/>
                    <a:pt x="15" y="124"/>
                    <a:pt x="27" y="134"/>
                  </a:cubicBezTo>
                  <a:cubicBezTo>
                    <a:pt x="28" y="135"/>
                    <a:pt x="29" y="136"/>
                    <a:pt x="30" y="137"/>
                  </a:cubicBezTo>
                  <a:cubicBezTo>
                    <a:pt x="39" y="145"/>
                    <a:pt x="45" y="152"/>
                    <a:pt x="48" y="166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8" y="219"/>
                    <a:pt x="53" y="224"/>
                    <a:pt x="60" y="224"/>
                  </a:cubicBezTo>
                  <a:cubicBezTo>
                    <a:pt x="98" y="224"/>
                    <a:pt x="98" y="224"/>
                    <a:pt x="98" y="224"/>
                  </a:cubicBezTo>
                  <a:cubicBezTo>
                    <a:pt x="104" y="224"/>
                    <a:pt x="108" y="219"/>
                    <a:pt x="108" y="212"/>
                  </a:cubicBezTo>
                  <a:cubicBezTo>
                    <a:pt x="108" y="168"/>
                    <a:pt x="108" y="168"/>
                    <a:pt x="108" y="168"/>
                  </a:cubicBezTo>
                  <a:cubicBezTo>
                    <a:pt x="112" y="155"/>
                    <a:pt x="119" y="147"/>
                    <a:pt x="126" y="141"/>
                  </a:cubicBezTo>
                  <a:cubicBezTo>
                    <a:pt x="132" y="136"/>
                    <a:pt x="138" y="131"/>
                    <a:pt x="143" y="125"/>
                  </a:cubicBezTo>
                  <a:cubicBezTo>
                    <a:pt x="149" y="118"/>
                    <a:pt x="153" y="110"/>
                    <a:pt x="156" y="101"/>
                  </a:cubicBezTo>
                  <a:cubicBezTo>
                    <a:pt x="159" y="93"/>
                    <a:pt x="160" y="85"/>
                    <a:pt x="160" y="77"/>
                  </a:cubicBezTo>
                  <a:cubicBezTo>
                    <a:pt x="160" y="35"/>
                    <a:pt x="123" y="0"/>
                    <a:pt x="78" y="0"/>
                  </a:cubicBezTo>
                  <a:close/>
                  <a:moveTo>
                    <a:pt x="100" y="212"/>
                  </a:moveTo>
                  <a:cubicBezTo>
                    <a:pt x="100" y="216"/>
                    <a:pt x="98" y="216"/>
                    <a:pt x="98" y="216"/>
                  </a:cubicBezTo>
                  <a:cubicBezTo>
                    <a:pt x="60" y="216"/>
                    <a:pt x="60" y="216"/>
                    <a:pt x="60" y="216"/>
                  </a:cubicBezTo>
                  <a:cubicBezTo>
                    <a:pt x="57" y="216"/>
                    <a:pt x="56" y="214"/>
                    <a:pt x="56" y="212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100" y="208"/>
                    <a:pt x="100" y="208"/>
                    <a:pt x="100" y="208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56" y="200"/>
                    <a:pt x="56" y="200"/>
                    <a:pt x="56" y="200"/>
                  </a:cubicBezTo>
                  <a:cubicBezTo>
                    <a:pt x="56" y="192"/>
                    <a:pt x="56" y="192"/>
                    <a:pt x="56" y="192"/>
                  </a:cubicBezTo>
                  <a:cubicBezTo>
                    <a:pt x="100" y="192"/>
                    <a:pt x="100" y="192"/>
                    <a:pt x="100" y="192"/>
                  </a:cubicBezTo>
                  <a:lnTo>
                    <a:pt x="100" y="212"/>
                  </a:lnTo>
                  <a:close/>
                  <a:moveTo>
                    <a:pt x="148" y="99"/>
                  </a:moveTo>
                  <a:cubicBezTo>
                    <a:pt x="146" y="107"/>
                    <a:pt x="142" y="114"/>
                    <a:pt x="136" y="120"/>
                  </a:cubicBezTo>
                  <a:cubicBezTo>
                    <a:pt x="132" y="126"/>
                    <a:pt x="127" y="130"/>
                    <a:pt x="121" y="134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12" y="142"/>
                    <a:pt x="105" y="151"/>
                    <a:pt x="100" y="167"/>
                  </a:cubicBezTo>
                  <a:cubicBezTo>
                    <a:pt x="100" y="184"/>
                    <a:pt x="100" y="184"/>
                    <a:pt x="100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66"/>
                    <a:pt x="56" y="166"/>
                    <a:pt x="56" y="166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3" y="148"/>
                    <a:pt x="45" y="139"/>
                    <a:pt x="35" y="131"/>
                  </a:cubicBezTo>
                  <a:cubicBezTo>
                    <a:pt x="34" y="130"/>
                    <a:pt x="33" y="129"/>
                    <a:pt x="32" y="128"/>
                  </a:cubicBezTo>
                  <a:cubicBezTo>
                    <a:pt x="21" y="119"/>
                    <a:pt x="8" y="108"/>
                    <a:pt x="8" y="79"/>
                  </a:cubicBezTo>
                  <a:cubicBezTo>
                    <a:pt x="8" y="71"/>
                    <a:pt x="9" y="64"/>
                    <a:pt x="11" y="58"/>
                  </a:cubicBezTo>
                  <a:cubicBezTo>
                    <a:pt x="20" y="28"/>
                    <a:pt x="47" y="8"/>
                    <a:pt x="78" y="8"/>
                  </a:cubicBezTo>
                  <a:cubicBezTo>
                    <a:pt x="117" y="8"/>
                    <a:pt x="152" y="40"/>
                    <a:pt x="152" y="77"/>
                  </a:cubicBezTo>
                  <a:cubicBezTo>
                    <a:pt x="152" y="84"/>
                    <a:pt x="151" y="91"/>
                    <a:pt x="148" y="99"/>
                  </a:cubicBezTo>
                  <a:close/>
                  <a:moveTo>
                    <a:pt x="80" y="75"/>
                  </a:moveTo>
                  <a:cubicBezTo>
                    <a:pt x="69" y="75"/>
                    <a:pt x="60" y="84"/>
                    <a:pt x="60" y="95"/>
                  </a:cubicBezTo>
                  <a:cubicBezTo>
                    <a:pt x="60" y="105"/>
                    <a:pt x="67" y="113"/>
                    <a:pt x="76" y="115"/>
                  </a:cubicBezTo>
                  <a:cubicBezTo>
                    <a:pt x="76" y="160"/>
                    <a:pt x="76" y="160"/>
                    <a:pt x="76" y="160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15"/>
                    <a:pt x="84" y="115"/>
                    <a:pt x="84" y="115"/>
                  </a:cubicBezTo>
                  <a:cubicBezTo>
                    <a:pt x="94" y="113"/>
                    <a:pt x="101" y="105"/>
                    <a:pt x="101" y="95"/>
                  </a:cubicBezTo>
                  <a:cubicBezTo>
                    <a:pt x="101" y="84"/>
                    <a:pt x="92" y="75"/>
                    <a:pt x="80" y="75"/>
                  </a:cubicBezTo>
                  <a:close/>
                  <a:moveTo>
                    <a:pt x="84" y="108"/>
                  </a:moveTo>
                  <a:cubicBezTo>
                    <a:pt x="84" y="96"/>
                    <a:pt x="84" y="96"/>
                    <a:pt x="84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1" y="106"/>
                    <a:pt x="67" y="101"/>
                    <a:pt x="67" y="95"/>
                  </a:cubicBezTo>
                  <a:cubicBezTo>
                    <a:pt x="67" y="88"/>
                    <a:pt x="73" y="82"/>
                    <a:pt x="80" y="82"/>
                  </a:cubicBezTo>
                  <a:cubicBezTo>
                    <a:pt x="87" y="82"/>
                    <a:pt x="93" y="88"/>
                    <a:pt x="93" y="95"/>
                  </a:cubicBezTo>
                  <a:cubicBezTo>
                    <a:pt x="93" y="101"/>
                    <a:pt x="89" y="106"/>
                    <a:pt x="84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4" name="圆形"/>
            <p:cNvSpPr/>
            <p:nvPr/>
          </p:nvSpPr>
          <p:spPr>
            <a:xfrm>
              <a:off x="8217578" y="2372160"/>
              <a:ext cx="783548" cy="783546"/>
            </a:xfrm>
            <a:prstGeom prst="ellipse">
              <a:avLst/>
            </a:prstGeom>
            <a:solidFill>
              <a:srgbClr val="7698D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5" name="图标"/>
            <p:cNvSpPr>
              <a:spLocks noEditPoints="1"/>
            </p:cNvSpPr>
            <p:nvPr/>
          </p:nvSpPr>
          <p:spPr bwMode="auto">
            <a:xfrm>
              <a:off x="8458236" y="2593769"/>
              <a:ext cx="314932" cy="340328"/>
            </a:xfrm>
            <a:custGeom>
              <a:avLst/>
              <a:gdLst>
                <a:gd name="T0" fmla="*/ 154 w 208"/>
                <a:gd name="T1" fmla="*/ 168 h 224"/>
                <a:gd name="T2" fmla="*/ 172 w 208"/>
                <a:gd name="T3" fmla="*/ 137 h 224"/>
                <a:gd name="T4" fmla="*/ 172 w 208"/>
                <a:gd name="T5" fmla="*/ 136 h 224"/>
                <a:gd name="T6" fmla="*/ 172 w 208"/>
                <a:gd name="T7" fmla="*/ 4 h 224"/>
                <a:gd name="T8" fmla="*/ 148 w 208"/>
                <a:gd name="T9" fmla="*/ 0 h 224"/>
                <a:gd name="T10" fmla="*/ 144 w 208"/>
                <a:gd name="T11" fmla="*/ 136 h 224"/>
                <a:gd name="T12" fmla="*/ 144 w 208"/>
                <a:gd name="T13" fmla="*/ 136 h 224"/>
                <a:gd name="T14" fmla="*/ 164 w 208"/>
                <a:gd name="T15" fmla="*/ 8 h 224"/>
                <a:gd name="T16" fmla="*/ 152 w 208"/>
                <a:gd name="T17" fmla="*/ 12 h 224"/>
                <a:gd name="T18" fmla="*/ 152 w 208"/>
                <a:gd name="T19" fmla="*/ 20 h 224"/>
                <a:gd name="T20" fmla="*/ 164 w 208"/>
                <a:gd name="T21" fmla="*/ 135 h 224"/>
                <a:gd name="T22" fmla="*/ 152 w 208"/>
                <a:gd name="T23" fmla="*/ 135 h 224"/>
                <a:gd name="T24" fmla="*/ 188 w 208"/>
                <a:gd name="T25" fmla="*/ 32 h 224"/>
                <a:gd name="T26" fmla="*/ 200 w 208"/>
                <a:gd name="T27" fmla="*/ 52 h 224"/>
                <a:gd name="T28" fmla="*/ 188 w 208"/>
                <a:gd name="T29" fmla="*/ 216 h 224"/>
                <a:gd name="T30" fmla="*/ 8 w 208"/>
                <a:gd name="T31" fmla="*/ 204 h 224"/>
                <a:gd name="T32" fmla="*/ 20 w 208"/>
                <a:gd name="T33" fmla="*/ 40 h 224"/>
                <a:gd name="T34" fmla="*/ 128 w 208"/>
                <a:gd name="T35" fmla="*/ 32 h 224"/>
                <a:gd name="T36" fmla="*/ 0 w 208"/>
                <a:gd name="T37" fmla="*/ 52 h 224"/>
                <a:gd name="T38" fmla="*/ 20 w 208"/>
                <a:gd name="T39" fmla="*/ 224 h 224"/>
                <a:gd name="T40" fmla="*/ 208 w 208"/>
                <a:gd name="T41" fmla="*/ 204 h 224"/>
                <a:gd name="T42" fmla="*/ 188 w 208"/>
                <a:gd name="T43" fmla="*/ 32 h 224"/>
                <a:gd name="T44" fmla="*/ 92 w 208"/>
                <a:gd name="T45" fmla="*/ 84 h 224"/>
                <a:gd name="T46" fmla="*/ 92 w 208"/>
                <a:gd name="T47" fmla="*/ 76 h 224"/>
                <a:gd name="T48" fmla="*/ 28 w 208"/>
                <a:gd name="T49" fmla="*/ 80 h 224"/>
                <a:gd name="T50" fmla="*/ 32 w 208"/>
                <a:gd name="T51" fmla="*/ 116 h 224"/>
                <a:gd name="T52" fmla="*/ 124 w 208"/>
                <a:gd name="T53" fmla="*/ 112 h 224"/>
                <a:gd name="T54" fmla="*/ 32 w 208"/>
                <a:gd name="T55" fmla="*/ 108 h 224"/>
                <a:gd name="T56" fmla="*/ 32 w 208"/>
                <a:gd name="T57" fmla="*/ 116 h 224"/>
                <a:gd name="T58" fmla="*/ 32 w 208"/>
                <a:gd name="T59" fmla="*/ 140 h 224"/>
                <a:gd name="T60" fmla="*/ 32 w 208"/>
                <a:gd name="T61" fmla="*/ 148 h 224"/>
                <a:gd name="T62" fmla="*/ 128 w 208"/>
                <a:gd name="T63" fmla="*/ 144 h 224"/>
                <a:gd name="T64" fmla="*/ 124 w 208"/>
                <a:gd name="T65" fmla="*/ 172 h 224"/>
                <a:gd name="T66" fmla="*/ 28 w 208"/>
                <a:gd name="T67" fmla="*/ 176 h 224"/>
                <a:gd name="T68" fmla="*/ 124 w 208"/>
                <a:gd name="T69" fmla="*/ 180 h 224"/>
                <a:gd name="T70" fmla="*/ 124 w 208"/>
                <a:gd name="T71" fmla="*/ 17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24">
                  <a:moveTo>
                    <a:pt x="144" y="136"/>
                  </a:moveTo>
                  <a:cubicBezTo>
                    <a:pt x="154" y="168"/>
                    <a:pt x="154" y="168"/>
                    <a:pt x="154" y="168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4"/>
                    <a:pt x="172" y="4"/>
                    <a:pt x="172" y="4"/>
                  </a:cubicBezTo>
                  <a:cubicBezTo>
                    <a:pt x="172" y="2"/>
                    <a:pt x="170" y="0"/>
                    <a:pt x="168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6" y="0"/>
                    <a:pt x="144" y="2"/>
                    <a:pt x="144" y="4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5" y="136"/>
                    <a:pt x="145" y="136"/>
                    <a:pt x="145" y="136"/>
                  </a:cubicBezTo>
                  <a:lnTo>
                    <a:pt x="144" y="136"/>
                  </a:lnTo>
                  <a:close/>
                  <a:moveTo>
                    <a:pt x="152" y="8"/>
                  </a:moveTo>
                  <a:cubicBezTo>
                    <a:pt x="164" y="8"/>
                    <a:pt x="164" y="8"/>
                    <a:pt x="164" y="8"/>
                  </a:cubicBezTo>
                  <a:cubicBezTo>
                    <a:pt x="164" y="12"/>
                    <a:pt x="164" y="12"/>
                    <a:pt x="164" y="12"/>
                  </a:cubicBezTo>
                  <a:cubicBezTo>
                    <a:pt x="152" y="12"/>
                    <a:pt x="152" y="12"/>
                    <a:pt x="152" y="12"/>
                  </a:cubicBezTo>
                  <a:lnTo>
                    <a:pt x="152" y="8"/>
                  </a:lnTo>
                  <a:close/>
                  <a:moveTo>
                    <a:pt x="152" y="20"/>
                  </a:moveTo>
                  <a:cubicBezTo>
                    <a:pt x="164" y="20"/>
                    <a:pt x="164" y="20"/>
                    <a:pt x="164" y="20"/>
                  </a:cubicBezTo>
                  <a:cubicBezTo>
                    <a:pt x="164" y="135"/>
                    <a:pt x="164" y="135"/>
                    <a:pt x="164" y="135"/>
                  </a:cubicBezTo>
                  <a:cubicBezTo>
                    <a:pt x="158" y="154"/>
                    <a:pt x="158" y="154"/>
                    <a:pt x="158" y="154"/>
                  </a:cubicBezTo>
                  <a:cubicBezTo>
                    <a:pt x="152" y="135"/>
                    <a:pt x="152" y="135"/>
                    <a:pt x="152" y="135"/>
                  </a:cubicBezTo>
                  <a:lnTo>
                    <a:pt x="152" y="20"/>
                  </a:lnTo>
                  <a:close/>
                  <a:moveTo>
                    <a:pt x="188" y="32"/>
                  </a:moveTo>
                  <a:cubicBezTo>
                    <a:pt x="188" y="40"/>
                    <a:pt x="188" y="40"/>
                    <a:pt x="188" y="40"/>
                  </a:cubicBezTo>
                  <a:cubicBezTo>
                    <a:pt x="195" y="40"/>
                    <a:pt x="200" y="45"/>
                    <a:pt x="200" y="52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0" y="211"/>
                    <a:pt x="195" y="216"/>
                    <a:pt x="188" y="216"/>
                  </a:cubicBezTo>
                  <a:cubicBezTo>
                    <a:pt x="20" y="216"/>
                    <a:pt x="20" y="216"/>
                    <a:pt x="20" y="216"/>
                  </a:cubicBezTo>
                  <a:cubicBezTo>
                    <a:pt x="13" y="216"/>
                    <a:pt x="8" y="211"/>
                    <a:pt x="8" y="204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45"/>
                    <a:pt x="13" y="40"/>
                    <a:pt x="20" y="40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9" y="32"/>
                    <a:pt x="0" y="41"/>
                    <a:pt x="0" y="5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15"/>
                    <a:pt x="9" y="224"/>
                    <a:pt x="20" y="224"/>
                  </a:cubicBezTo>
                  <a:cubicBezTo>
                    <a:pt x="188" y="224"/>
                    <a:pt x="188" y="224"/>
                    <a:pt x="188" y="224"/>
                  </a:cubicBezTo>
                  <a:cubicBezTo>
                    <a:pt x="199" y="224"/>
                    <a:pt x="208" y="215"/>
                    <a:pt x="208" y="204"/>
                  </a:cubicBezTo>
                  <a:cubicBezTo>
                    <a:pt x="208" y="52"/>
                    <a:pt x="208" y="52"/>
                    <a:pt x="208" y="52"/>
                  </a:cubicBezTo>
                  <a:cubicBezTo>
                    <a:pt x="208" y="41"/>
                    <a:pt x="199" y="32"/>
                    <a:pt x="188" y="32"/>
                  </a:cubicBezTo>
                  <a:close/>
                  <a:moveTo>
                    <a:pt x="32" y="84"/>
                  </a:moveTo>
                  <a:cubicBezTo>
                    <a:pt x="92" y="84"/>
                    <a:pt x="92" y="84"/>
                    <a:pt x="92" y="84"/>
                  </a:cubicBezTo>
                  <a:cubicBezTo>
                    <a:pt x="94" y="84"/>
                    <a:pt x="96" y="82"/>
                    <a:pt x="96" y="80"/>
                  </a:cubicBezTo>
                  <a:cubicBezTo>
                    <a:pt x="96" y="78"/>
                    <a:pt x="94" y="76"/>
                    <a:pt x="92" y="76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0" y="76"/>
                    <a:pt x="28" y="78"/>
                    <a:pt x="28" y="80"/>
                  </a:cubicBezTo>
                  <a:cubicBezTo>
                    <a:pt x="28" y="82"/>
                    <a:pt x="30" y="84"/>
                    <a:pt x="32" y="84"/>
                  </a:cubicBezTo>
                  <a:close/>
                  <a:moveTo>
                    <a:pt x="32" y="116"/>
                  </a:moveTo>
                  <a:cubicBezTo>
                    <a:pt x="120" y="116"/>
                    <a:pt x="120" y="116"/>
                    <a:pt x="120" y="116"/>
                  </a:cubicBezTo>
                  <a:cubicBezTo>
                    <a:pt x="122" y="116"/>
                    <a:pt x="124" y="114"/>
                    <a:pt x="124" y="112"/>
                  </a:cubicBezTo>
                  <a:cubicBezTo>
                    <a:pt x="124" y="110"/>
                    <a:pt x="122" y="108"/>
                    <a:pt x="120" y="108"/>
                  </a:cubicBezTo>
                  <a:cubicBezTo>
                    <a:pt x="32" y="108"/>
                    <a:pt x="32" y="108"/>
                    <a:pt x="32" y="108"/>
                  </a:cubicBezTo>
                  <a:cubicBezTo>
                    <a:pt x="30" y="108"/>
                    <a:pt x="28" y="110"/>
                    <a:pt x="28" y="112"/>
                  </a:cubicBezTo>
                  <a:cubicBezTo>
                    <a:pt x="28" y="114"/>
                    <a:pt x="30" y="116"/>
                    <a:pt x="32" y="116"/>
                  </a:cubicBezTo>
                  <a:close/>
                  <a:moveTo>
                    <a:pt x="124" y="140"/>
                  </a:moveTo>
                  <a:cubicBezTo>
                    <a:pt x="32" y="140"/>
                    <a:pt x="32" y="140"/>
                    <a:pt x="32" y="140"/>
                  </a:cubicBezTo>
                  <a:cubicBezTo>
                    <a:pt x="30" y="140"/>
                    <a:pt x="28" y="142"/>
                    <a:pt x="28" y="144"/>
                  </a:cubicBezTo>
                  <a:cubicBezTo>
                    <a:pt x="28" y="146"/>
                    <a:pt x="30" y="148"/>
                    <a:pt x="32" y="148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6" y="148"/>
                    <a:pt x="128" y="146"/>
                    <a:pt x="128" y="144"/>
                  </a:cubicBezTo>
                  <a:cubicBezTo>
                    <a:pt x="128" y="142"/>
                    <a:pt x="126" y="140"/>
                    <a:pt x="124" y="140"/>
                  </a:cubicBezTo>
                  <a:close/>
                  <a:moveTo>
                    <a:pt x="124" y="172"/>
                  </a:moveTo>
                  <a:cubicBezTo>
                    <a:pt x="32" y="172"/>
                    <a:pt x="32" y="172"/>
                    <a:pt x="32" y="172"/>
                  </a:cubicBezTo>
                  <a:cubicBezTo>
                    <a:pt x="30" y="172"/>
                    <a:pt x="28" y="174"/>
                    <a:pt x="28" y="176"/>
                  </a:cubicBezTo>
                  <a:cubicBezTo>
                    <a:pt x="28" y="178"/>
                    <a:pt x="30" y="180"/>
                    <a:pt x="32" y="180"/>
                  </a:cubicBezTo>
                  <a:cubicBezTo>
                    <a:pt x="124" y="180"/>
                    <a:pt x="124" y="180"/>
                    <a:pt x="124" y="180"/>
                  </a:cubicBezTo>
                  <a:cubicBezTo>
                    <a:pt x="126" y="180"/>
                    <a:pt x="128" y="178"/>
                    <a:pt x="128" y="176"/>
                  </a:cubicBezTo>
                  <a:cubicBezTo>
                    <a:pt x="128" y="174"/>
                    <a:pt x="126" y="172"/>
                    <a:pt x="124" y="1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sp>
        <p:nvSpPr>
          <p:cNvPr id="36" name="文本框 1"/>
          <p:cNvSpPr/>
          <p:nvPr/>
        </p:nvSpPr>
        <p:spPr>
          <a:xfrm>
            <a:off x="8324215" y="2590800"/>
            <a:ext cx="279336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加强队伍建设，提高森林火灾扑救能力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9" name="文本框 1"/>
          <p:cNvSpPr/>
          <p:nvPr/>
        </p:nvSpPr>
        <p:spPr>
          <a:xfrm>
            <a:off x="8293100" y="3971925"/>
            <a:ext cx="279336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加强值班值守，确保信息畅通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2" name="文本框 1"/>
          <p:cNvSpPr/>
          <p:nvPr/>
        </p:nvSpPr>
        <p:spPr>
          <a:xfrm flipH="1">
            <a:off x="815340" y="2511425"/>
            <a:ext cx="278828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层层压实责任，实现森林草原防灭火网格化管控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5" name="文本框 1"/>
          <p:cNvSpPr/>
          <p:nvPr/>
        </p:nvSpPr>
        <p:spPr>
          <a:xfrm flipH="1">
            <a:off x="689610" y="3985895"/>
            <a:ext cx="278828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聚焦重点任务，确保各项防火措施落实到位</a:t>
            </a:r>
            <a:endParaRPr lang="zh-CN" alt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0">
        <p14:vortex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矩形 1"/>
          <p:cNvSpPr/>
          <p:nvPr/>
        </p:nvSpPr>
        <p:spPr>
          <a:xfrm>
            <a:off x="1" y="1311699"/>
            <a:ext cx="12192000" cy="4688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9208" y="191584"/>
            <a:ext cx="1413743" cy="834498"/>
            <a:chOff x="319208" y="191584"/>
            <a:chExt cx="1413743" cy="834498"/>
          </a:xfrm>
        </p:grpSpPr>
        <p:grpSp>
          <p:nvGrpSpPr>
            <p:cNvPr id="3" name="组合 1"/>
            <p:cNvGrpSpPr/>
            <p:nvPr/>
          </p:nvGrpSpPr>
          <p:grpSpPr>
            <a:xfrm>
              <a:off x="319208" y="191584"/>
              <a:ext cx="878238" cy="805016"/>
              <a:chOff x="4639325" y="3631035"/>
              <a:chExt cx="1067493" cy="97849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4639325" y="3912960"/>
                <a:ext cx="332726" cy="33272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4744149" y="4226003"/>
                <a:ext cx="383525" cy="383525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C6C6C6"/>
                  </a:gs>
                  <a:gs pos="0">
                    <a:sysClr val="window" lastClr="FFFFFF">
                      <a:lumMod val="75000"/>
                    </a:sysClr>
                  </a:gs>
                  <a:gs pos="61000">
                    <a:srgbClr val="EEEEEE"/>
                  </a:gs>
                  <a:gs pos="100000">
                    <a:sysClr val="window" lastClr="FFFFFF">
                      <a:tint val="23500"/>
                      <a:satMod val="160000"/>
                      <a:lumMod val="96000"/>
                    </a:sysClr>
                  </a:gs>
                </a:gsLst>
                <a:lin ang="7800000" scaled="0"/>
                <a:tileRect/>
              </a:gra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4939152" y="3631035"/>
                <a:ext cx="383525" cy="38352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018395" y="3881793"/>
                <a:ext cx="688423" cy="688422"/>
              </a:xfrm>
              <a:prstGeom prst="ellipse">
                <a:avLst/>
              </a:prstGeom>
              <a:solidFill>
                <a:srgbClr val="4472C4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381000" dist="63500" dir="7800000" algn="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423071" y="380922"/>
              <a:ext cx="3098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63467" y="1908779"/>
            <a:ext cx="2548399" cy="3785342"/>
            <a:chOff x="1063467" y="2069199"/>
            <a:chExt cx="2548399" cy="3785342"/>
          </a:xfrm>
        </p:grpSpPr>
        <p:sp>
          <p:nvSpPr>
            <p:cNvPr id="47" name="Rounded Rectangle 2"/>
            <p:cNvSpPr/>
            <p:nvPr/>
          </p:nvSpPr>
          <p:spPr>
            <a:xfrm>
              <a:off x="1063467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48" name="Rounded Rectangle 3"/>
            <p:cNvSpPr/>
            <p:nvPr/>
          </p:nvSpPr>
          <p:spPr>
            <a:xfrm rot="2700000">
              <a:off x="1705872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49" name="Группа 358"/>
            <p:cNvGrpSpPr/>
            <p:nvPr/>
          </p:nvGrpSpPr>
          <p:grpSpPr>
            <a:xfrm>
              <a:off x="1989483" y="2245224"/>
              <a:ext cx="398797" cy="569810"/>
              <a:chOff x="5905500" y="3163888"/>
              <a:chExt cx="1828800" cy="2613025"/>
            </a:xfrm>
            <a:solidFill>
              <a:schemeClr val="bg1"/>
            </a:solidFill>
          </p:grpSpPr>
          <p:sp>
            <p:nvSpPr>
              <p:cNvPr id="54" name="Freeform 319"/>
              <p:cNvSpPr>
                <a:spLocks noEditPoints="1"/>
              </p:cNvSpPr>
              <p:nvPr/>
            </p:nvSpPr>
            <p:spPr bwMode="auto">
              <a:xfrm>
                <a:off x="6313488" y="3163888"/>
                <a:ext cx="1011238" cy="2411412"/>
              </a:xfrm>
              <a:custGeom>
                <a:avLst/>
                <a:gdLst>
                  <a:gd name="T0" fmla="*/ 576 w 1273"/>
                  <a:gd name="T1" fmla="*/ 371 h 3038"/>
                  <a:gd name="T2" fmla="*/ 476 w 1273"/>
                  <a:gd name="T3" fmla="*/ 529 h 3038"/>
                  <a:gd name="T4" fmla="*/ 378 w 1273"/>
                  <a:gd name="T5" fmla="*/ 737 h 3038"/>
                  <a:gd name="T6" fmla="*/ 391 w 1273"/>
                  <a:gd name="T7" fmla="*/ 915 h 3038"/>
                  <a:gd name="T8" fmla="*/ 629 w 1273"/>
                  <a:gd name="T9" fmla="*/ 932 h 3038"/>
                  <a:gd name="T10" fmla="*/ 832 w 1273"/>
                  <a:gd name="T11" fmla="*/ 920 h 3038"/>
                  <a:gd name="T12" fmla="*/ 926 w 1273"/>
                  <a:gd name="T13" fmla="*/ 815 h 3038"/>
                  <a:gd name="T14" fmla="*/ 832 w 1273"/>
                  <a:gd name="T15" fmla="*/ 591 h 3038"/>
                  <a:gd name="T16" fmla="*/ 731 w 1273"/>
                  <a:gd name="T17" fmla="*/ 417 h 3038"/>
                  <a:gd name="T18" fmla="*/ 638 w 1273"/>
                  <a:gd name="T19" fmla="*/ 291 h 3038"/>
                  <a:gd name="T20" fmla="*/ 643 w 1273"/>
                  <a:gd name="T21" fmla="*/ 6 h 3038"/>
                  <a:gd name="T22" fmla="*/ 678 w 1273"/>
                  <a:gd name="T23" fmla="*/ 36 h 3038"/>
                  <a:gd name="T24" fmla="*/ 736 w 1273"/>
                  <a:gd name="T25" fmla="*/ 93 h 3038"/>
                  <a:gd name="T26" fmla="*/ 810 w 1273"/>
                  <a:gd name="T27" fmla="*/ 180 h 3038"/>
                  <a:gd name="T28" fmla="*/ 895 w 1273"/>
                  <a:gd name="T29" fmla="*/ 296 h 3038"/>
                  <a:gd name="T30" fmla="*/ 985 w 1273"/>
                  <a:gd name="T31" fmla="*/ 444 h 3038"/>
                  <a:gd name="T32" fmla="*/ 1072 w 1273"/>
                  <a:gd name="T33" fmla="*/ 625 h 3038"/>
                  <a:gd name="T34" fmla="*/ 1151 w 1273"/>
                  <a:gd name="T35" fmla="*/ 839 h 3038"/>
                  <a:gd name="T36" fmla="*/ 1215 w 1273"/>
                  <a:gd name="T37" fmla="*/ 1088 h 3038"/>
                  <a:gd name="T38" fmla="*/ 1258 w 1273"/>
                  <a:gd name="T39" fmla="*/ 1374 h 3038"/>
                  <a:gd name="T40" fmla="*/ 1273 w 1273"/>
                  <a:gd name="T41" fmla="*/ 1698 h 3038"/>
                  <a:gd name="T42" fmla="*/ 1258 w 1273"/>
                  <a:gd name="T43" fmla="*/ 2026 h 3038"/>
                  <a:gd name="T44" fmla="*/ 1214 w 1273"/>
                  <a:gd name="T45" fmla="*/ 2314 h 3038"/>
                  <a:gd name="T46" fmla="*/ 1146 w 1273"/>
                  <a:gd name="T47" fmla="*/ 2556 h 3038"/>
                  <a:gd name="T48" fmla="*/ 1054 w 1273"/>
                  <a:gd name="T49" fmla="*/ 2754 h 3038"/>
                  <a:gd name="T50" fmla="*/ 945 w 1273"/>
                  <a:gd name="T51" fmla="*/ 2903 h 3038"/>
                  <a:gd name="T52" fmla="*/ 821 w 1273"/>
                  <a:gd name="T53" fmla="*/ 3001 h 3038"/>
                  <a:gd name="T54" fmla="*/ 732 w 1273"/>
                  <a:gd name="T55" fmla="*/ 2259 h 3038"/>
                  <a:gd name="T56" fmla="*/ 710 w 1273"/>
                  <a:gd name="T57" fmla="*/ 2201 h 3038"/>
                  <a:gd name="T58" fmla="*/ 658 w 1273"/>
                  <a:gd name="T59" fmla="*/ 2168 h 3038"/>
                  <a:gd name="T60" fmla="*/ 595 w 1273"/>
                  <a:gd name="T61" fmla="*/ 2175 h 3038"/>
                  <a:gd name="T62" fmla="*/ 552 w 1273"/>
                  <a:gd name="T63" fmla="*/ 2218 h 3038"/>
                  <a:gd name="T64" fmla="*/ 541 w 1273"/>
                  <a:gd name="T65" fmla="*/ 3038 h 3038"/>
                  <a:gd name="T66" fmla="*/ 410 w 1273"/>
                  <a:gd name="T67" fmla="*/ 2975 h 3038"/>
                  <a:gd name="T68" fmla="*/ 289 w 1273"/>
                  <a:gd name="T69" fmla="*/ 2859 h 3038"/>
                  <a:gd name="T70" fmla="*/ 186 w 1273"/>
                  <a:gd name="T71" fmla="*/ 2693 h 3038"/>
                  <a:gd name="T72" fmla="*/ 103 w 1273"/>
                  <a:gd name="T73" fmla="*/ 2480 h 3038"/>
                  <a:gd name="T74" fmla="*/ 42 w 1273"/>
                  <a:gd name="T75" fmla="*/ 2223 h 3038"/>
                  <a:gd name="T76" fmla="*/ 7 w 1273"/>
                  <a:gd name="T77" fmla="*/ 1922 h 3038"/>
                  <a:gd name="T78" fmla="*/ 2 w 1273"/>
                  <a:gd name="T79" fmla="*/ 1587 h 3038"/>
                  <a:gd name="T80" fmla="*/ 28 w 1273"/>
                  <a:gd name="T81" fmla="*/ 1279 h 3038"/>
                  <a:gd name="T82" fmla="*/ 78 w 1273"/>
                  <a:gd name="T83" fmla="*/ 1006 h 3038"/>
                  <a:gd name="T84" fmla="*/ 148 w 1273"/>
                  <a:gd name="T85" fmla="*/ 770 h 3038"/>
                  <a:gd name="T86" fmla="*/ 229 w 1273"/>
                  <a:gd name="T87" fmla="*/ 566 h 3038"/>
                  <a:gd name="T88" fmla="*/ 318 w 1273"/>
                  <a:gd name="T89" fmla="*/ 396 h 3038"/>
                  <a:gd name="T90" fmla="*/ 406 w 1273"/>
                  <a:gd name="T91" fmla="*/ 258 h 3038"/>
                  <a:gd name="T92" fmla="*/ 489 w 1273"/>
                  <a:gd name="T93" fmla="*/ 151 h 3038"/>
                  <a:gd name="T94" fmla="*/ 559 w 1273"/>
                  <a:gd name="T95" fmla="*/ 73 h 3038"/>
                  <a:gd name="T96" fmla="*/ 609 w 1273"/>
                  <a:gd name="T97" fmla="*/ 24 h 3038"/>
                  <a:gd name="T98" fmla="*/ 635 w 1273"/>
                  <a:gd name="T99" fmla="*/ 1 h 3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73" h="3038">
                    <a:moveTo>
                      <a:pt x="638" y="291"/>
                    </a:moveTo>
                    <a:lnTo>
                      <a:pt x="608" y="328"/>
                    </a:lnTo>
                    <a:lnTo>
                      <a:pt x="576" y="371"/>
                    </a:lnTo>
                    <a:lnTo>
                      <a:pt x="543" y="419"/>
                    </a:lnTo>
                    <a:lnTo>
                      <a:pt x="510" y="471"/>
                    </a:lnTo>
                    <a:lnTo>
                      <a:pt x="476" y="529"/>
                    </a:lnTo>
                    <a:lnTo>
                      <a:pt x="444" y="594"/>
                    </a:lnTo>
                    <a:lnTo>
                      <a:pt x="411" y="662"/>
                    </a:lnTo>
                    <a:lnTo>
                      <a:pt x="378" y="737"/>
                    </a:lnTo>
                    <a:lnTo>
                      <a:pt x="348" y="818"/>
                    </a:lnTo>
                    <a:lnTo>
                      <a:pt x="319" y="904"/>
                    </a:lnTo>
                    <a:lnTo>
                      <a:pt x="391" y="915"/>
                    </a:lnTo>
                    <a:lnTo>
                      <a:pt x="468" y="925"/>
                    </a:lnTo>
                    <a:lnTo>
                      <a:pt x="547" y="930"/>
                    </a:lnTo>
                    <a:lnTo>
                      <a:pt x="629" y="932"/>
                    </a:lnTo>
                    <a:lnTo>
                      <a:pt x="698" y="931"/>
                    </a:lnTo>
                    <a:lnTo>
                      <a:pt x="766" y="927"/>
                    </a:lnTo>
                    <a:lnTo>
                      <a:pt x="832" y="920"/>
                    </a:lnTo>
                    <a:lnTo>
                      <a:pt x="894" y="912"/>
                    </a:lnTo>
                    <a:lnTo>
                      <a:pt x="955" y="901"/>
                    </a:lnTo>
                    <a:lnTo>
                      <a:pt x="926" y="815"/>
                    </a:lnTo>
                    <a:lnTo>
                      <a:pt x="896" y="735"/>
                    </a:lnTo>
                    <a:lnTo>
                      <a:pt x="865" y="660"/>
                    </a:lnTo>
                    <a:lnTo>
                      <a:pt x="832" y="591"/>
                    </a:lnTo>
                    <a:lnTo>
                      <a:pt x="798" y="527"/>
                    </a:lnTo>
                    <a:lnTo>
                      <a:pt x="765" y="470"/>
                    </a:lnTo>
                    <a:lnTo>
                      <a:pt x="731" y="417"/>
                    </a:lnTo>
                    <a:lnTo>
                      <a:pt x="699" y="370"/>
                    </a:lnTo>
                    <a:lnTo>
                      <a:pt x="667" y="328"/>
                    </a:lnTo>
                    <a:lnTo>
                      <a:pt x="638" y="291"/>
                    </a:lnTo>
                    <a:close/>
                    <a:moveTo>
                      <a:pt x="636" y="0"/>
                    </a:moveTo>
                    <a:lnTo>
                      <a:pt x="638" y="1"/>
                    </a:lnTo>
                    <a:lnTo>
                      <a:pt x="643" y="6"/>
                    </a:lnTo>
                    <a:lnTo>
                      <a:pt x="652" y="12"/>
                    </a:lnTo>
                    <a:lnTo>
                      <a:pt x="664" y="23"/>
                    </a:lnTo>
                    <a:lnTo>
                      <a:pt x="678" y="36"/>
                    </a:lnTo>
                    <a:lnTo>
                      <a:pt x="695" y="52"/>
                    </a:lnTo>
                    <a:lnTo>
                      <a:pt x="714" y="72"/>
                    </a:lnTo>
                    <a:lnTo>
                      <a:pt x="736" y="93"/>
                    </a:lnTo>
                    <a:lnTo>
                      <a:pt x="760" y="119"/>
                    </a:lnTo>
                    <a:lnTo>
                      <a:pt x="784" y="148"/>
                    </a:lnTo>
                    <a:lnTo>
                      <a:pt x="810" y="180"/>
                    </a:lnTo>
                    <a:lnTo>
                      <a:pt x="838" y="215"/>
                    </a:lnTo>
                    <a:lnTo>
                      <a:pt x="867" y="254"/>
                    </a:lnTo>
                    <a:lnTo>
                      <a:pt x="895" y="296"/>
                    </a:lnTo>
                    <a:lnTo>
                      <a:pt x="925" y="342"/>
                    </a:lnTo>
                    <a:lnTo>
                      <a:pt x="955" y="391"/>
                    </a:lnTo>
                    <a:lnTo>
                      <a:pt x="985" y="444"/>
                    </a:lnTo>
                    <a:lnTo>
                      <a:pt x="1014" y="501"/>
                    </a:lnTo>
                    <a:lnTo>
                      <a:pt x="1044" y="560"/>
                    </a:lnTo>
                    <a:lnTo>
                      <a:pt x="1072" y="625"/>
                    </a:lnTo>
                    <a:lnTo>
                      <a:pt x="1099" y="692"/>
                    </a:lnTo>
                    <a:lnTo>
                      <a:pt x="1125" y="764"/>
                    </a:lnTo>
                    <a:lnTo>
                      <a:pt x="1151" y="839"/>
                    </a:lnTo>
                    <a:lnTo>
                      <a:pt x="1173" y="917"/>
                    </a:lnTo>
                    <a:lnTo>
                      <a:pt x="1195" y="1001"/>
                    </a:lnTo>
                    <a:lnTo>
                      <a:pt x="1215" y="1088"/>
                    </a:lnTo>
                    <a:lnTo>
                      <a:pt x="1231" y="1179"/>
                    </a:lnTo>
                    <a:lnTo>
                      <a:pt x="1246" y="1275"/>
                    </a:lnTo>
                    <a:lnTo>
                      <a:pt x="1258" y="1374"/>
                    </a:lnTo>
                    <a:lnTo>
                      <a:pt x="1266" y="1478"/>
                    </a:lnTo>
                    <a:lnTo>
                      <a:pt x="1271" y="1586"/>
                    </a:lnTo>
                    <a:lnTo>
                      <a:pt x="1273" y="1698"/>
                    </a:lnTo>
                    <a:lnTo>
                      <a:pt x="1271" y="1812"/>
                    </a:lnTo>
                    <a:lnTo>
                      <a:pt x="1266" y="1922"/>
                    </a:lnTo>
                    <a:lnTo>
                      <a:pt x="1258" y="2026"/>
                    </a:lnTo>
                    <a:lnTo>
                      <a:pt x="1247" y="2126"/>
                    </a:lnTo>
                    <a:lnTo>
                      <a:pt x="1231" y="2223"/>
                    </a:lnTo>
                    <a:lnTo>
                      <a:pt x="1214" y="2314"/>
                    </a:lnTo>
                    <a:lnTo>
                      <a:pt x="1194" y="2400"/>
                    </a:lnTo>
                    <a:lnTo>
                      <a:pt x="1170" y="2480"/>
                    </a:lnTo>
                    <a:lnTo>
                      <a:pt x="1146" y="2556"/>
                    </a:lnTo>
                    <a:lnTo>
                      <a:pt x="1117" y="2628"/>
                    </a:lnTo>
                    <a:lnTo>
                      <a:pt x="1087" y="2693"/>
                    </a:lnTo>
                    <a:lnTo>
                      <a:pt x="1054" y="2754"/>
                    </a:lnTo>
                    <a:lnTo>
                      <a:pt x="1020" y="2809"/>
                    </a:lnTo>
                    <a:lnTo>
                      <a:pt x="984" y="2859"/>
                    </a:lnTo>
                    <a:lnTo>
                      <a:pt x="945" y="2903"/>
                    </a:lnTo>
                    <a:lnTo>
                      <a:pt x="906" y="2942"/>
                    </a:lnTo>
                    <a:lnTo>
                      <a:pt x="864" y="2975"/>
                    </a:lnTo>
                    <a:lnTo>
                      <a:pt x="821" y="3001"/>
                    </a:lnTo>
                    <a:lnTo>
                      <a:pt x="777" y="3023"/>
                    </a:lnTo>
                    <a:lnTo>
                      <a:pt x="732" y="3038"/>
                    </a:lnTo>
                    <a:lnTo>
                      <a:pt x="732" y="2259"/>
                    </a:lnTo>
                    <a:lnTo>
                      <a:pt x="729" y="2238"/>
                    </a:lnTo>
                    <a:lnTo>
                      <a:pt x="721" y="2218"/>
                    </a:lnTo>
                    <a:lnTo>
                      <a:pt x="710" y="2201"/>
                    </a:lnTo>
                    <a:lnTo>
                      <a:pt x="696" y="2186"/>
                    </a:lnTo>
                    <a:lnTo>
                      <a:pt x="678" y="2175"/>
                    </a:lnTo>
                    <a:lnTo>
                      <a:pt x="658" y="2168"/>
                    </a:lnTo>
                    <a:lnTo>
                      <a:pt x="636" y="2165"/>
                    </a:lnTo>
                    <a:lnTo>
                      <a:pt x="614" y="2168"/>
                    </a:lnTo>
                    <a:lnTo>
                      <a:pt x="595" y="2175"/>
                    </a:lnTo>
                    <a:lnTo>
                      <a:pt x="577" y="2186"/>
                    </a:lnTo>
                    <a:lnTo>
                      <a:pt x="563" y="2201"/>
                    </a:lnTo>
                    <a:lnTo>
                      <a:pt x="552" y="2218"/>
                    </a:lnTo>
                    <a:lnTo>
                      <a:pt x="544" y="2238"/>
                    </a:lnTo>
                    <a:lnTo>
                      <a:pt x="541" y="2259"/>
                    </a:lnTo>
                    <a:lnTo>
                      <a:pt x="541" y="3038"/>
                    </a:lnTo>
                    <a:lnTo>
                      <a:pt x="496" y="3023"/>
                    </a:lnTo>
                    <a:lnTo>
                      <a:pt x="452" y="3001"/>
                    </a:lnTo>
                    <a:lnTo>
                      <a:pt x="410" y="2975"/>
                    </a:lnTo>
                    <a:lnTo>
                      <a:pt x="367" y="2942"/>
                    </a:lnTo>
                    <a:lnTo>
                      <a:pt x="328" y="2903"/>
                    </a:lnTo>
                    <a:lnTo>
                      <a:pt x="289" y="2859"/>
                    </a:lnTo>
                    <a:lnTo>
                      <a:pt x="253" y="2809"/>
                    </a:lnTo>
                    <a:lnTo>
                      <a:pt x="219" y="2754"/>
                    </a:lnTo>
                    <a:lnTo>
                      <a:pt x="186" y="2693"/>
                    </a:lnTo>
                    <a:lnTo>
                      <a:pt x="156" y="2628"/>
                    </a:lnTo>
                    <a:lnTo>
                      <a:pt x="127" y="2556"/>
                    </a:lnTo>
                    <a:lnTo>
                      <a:pt x="103" y="2480"/>
                    </a:lnTo>
                    <a:lnTo>
                      <a:pt x="79" y="2400"/>
                    </a:lnTo>
                    <a:lnTo>
                      <a:pt x="59" y="2314"/>
                    </a:lnTo>
                    <a:lnTo>
                      <a:pt x="42" y="2223"/>
                    </a:lnTo>
                    <a:lnTo>
                      <a:pt x="27" y="2126"/>
                    </a:lnTo>
                    <a:lnTo>
                      <a:pt x="15" y="2026"/>
                    </a:lnTo>
                    <a:lnTo>
                      <a:pt x="7" y="1922"/>
                    </a:lnTo>
                    <a:lnTo>
                      <a:pt x="2" y="1812"/>
                    </a:lnTo>
                    <a:lnTo>
                      <a:pt x="0" y="1698"/>
                    </a:lnTo>
                    <a:lnTo>
                      <a:pt x="2" y="1587"/>
                    </a:lnTo>
                    <a:lnTo>
                      <a:pt x="7" y="1480"/>
                    </a:lnTo>
                    <a:lnTo>
                      <a:pt x="15" y="1377"/>
                    </a:lnTo>
                    <a:lnTo>
                      <a:pt x="28" y="1279"/>
                    </a:lnTo>
                    <a:lnTo>
                      <a:pt x="42" y="1184"/>
                    </a:lnTo>
                    <a:lnTo>
                      <a:pt x="58" y="1093"/>
                    </a:lnTo>
                    <a:lnTo>
                      <a:pt x="78" y="1006"/>
                    </a:lnTo>
                    <a:lnTo>
                      <a:pt x="100" y="924"/>
                    </a:lnTo>
                    <a:lnTo>
                      <a:pt x="122" y="845"/>
                    </a:lnTo>
                    <a:lnTo>
                      <a:pt x="148" y="770"/>
                    </a:lnTo>
                    <a:lnTo>
                      <a:pt x="174" y="698"/>
                    </a:lnTo>
                    <a:lnTo>
                      <a:pt x="202" y="631"/>
                    </a:lnTo>
                    <a:lnTo>
                      <a:pt x="229" y="566"/>
                    </a:lnTo>
                    <a:lnTo>
                      <a:pt x="259" y="507"/>
                    </a:lnTo>
                    <a:lnTo>
                      <a:pt x="288" y="450"/>
                    </a:lnTo>
                    <a:lnTo>
                      <a:pt x="318" y="396"/>
                    </a:lnTo>
                    <a:lnTo>
                      <a:pt x="348" y="347"/>
                    </a:lnTo>
                    <a:lnTo>
                      <a:pt x="378" y="301"/>
                    </a:lnTo>
                    <a:lnTo>
                      <a:pt x="406" y="258"/>
                    </a:lnTo>
                    <a:lnTo>
                      <a:pt x="435" y="219"/>
                    </a:lnTo>
                    <a:lnTo>
                      <a:pt x="462" y="183"/>
                    </a:lnTo>
                    <a:lnTo>
                      <a:pt x="489" y="151"/>
                    </a:lnTo>
                    <a:lnTo>
                      <a:pt x="514" y="122"/>
                    </a:lnTo>
                    <a:lnTo>
                      <a:pt x="537" y="95"/>
                    </a:lnTo>
                    <a:lnTo>
                      <a:pt x="559" y="73"/>
                    </a:lnTo>
                    <a:lnTo>
                      <a:pt x="577" y="53"/>
                    </a:lnTo>
                    <a:lnTo>
                      <a:pt x="595" y="37"/>
                    </a:lnTo>
                    <a:lnTo>
                      <a:pt x="609" y="24"/>
                    </a:lnTo>
                    <a:lnTo>
                      <a:pt x="621" y="13"/>
                    </a:lnTo>
                    <a:lnTo>
                      <a:pt x="629" y="6"/>
                    </a:lnTo>
                    <a:lnTo>
                      <a:pt x="635" y="1"/>
                    </a:lnTo>
                    <a:lnTo>
                      <a:pt x="6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55" name="Freeform 320"/>
              <p:cNvSpPr/>
              <p:nvPr/>
            </p:nvSpPr>
            <p:spPr bwMode="auto">
              <a:xfrm>
                <a:off x="5905500" y="4935538"/>
                <a:ext cx="493713" cy="841375"/>
              </a:xfrm>
              <a:custGeom>
                <a:avLst/>
                <a:gdLst>
                  <a:gd name="T0" fmla="*/ 344 w 623"/>
                  <a:gd name="T1" fmla="*/ 0 h 1059"/>
                  <a:gd name="T2" fmla="*/ 421 w 623"/>
                  <a:gd name="T3" fmla="*/ 0 h 1059"/>
                  <a:gd name="T4" fmla="*/ 438 w 623"/>
                  <a:gd name="T5" fmla="*/ 88 h 1059"/>
                  <a:gd name="T6" fmla="*/ 457 w 623"/>
                  <a:gd name="T7" fmla="*/ 173 h 1059"/>
                  <a:gd name="T8" fmla="*/ 479 w 623"/>
                  <a:gd name="T9" fmla="*/ 255 h 1059"/>
                  <a:gd name="T10" fmla="*/ 502 w 623"/>
                  <a:gd name="T11" fmla="*/ 331 h 1059"/>
                  <a:gd name="T12" fmla="*/ 529 w 623"/>
                  <a:gd name="T13" fmla="*/ 405 h 1059"/>
                  <a:gd name="T14" fmla="*/ 558 w 623"/>
                  <a:gd name="T15" fmla="*/ 475 h 1059"/>
                  <a:gd name="T16" fmla="*/ 590 w 623"/>
                  <a:gd name="T17" fmla="*/ 540 h 1059"/>
                  <a:gd name="T18" fmla="*/ 623 w 623"/>
                  <a:gd name="T19" fmla="*/ 601 h 1059"/>
                  <a:gd name="T20" fmla="*/ 0 w 623"/>
                  <a:gd name="T21" fmla="*/ 1059 h 1059"/>
                  <a:gd name="T22" fmla="*/ 0 w 623"/>
                  <a:gd name="T23" fmla="*/ 291 h 1059"/>
                  <a:gd name="T24" fmla="*/ 3 w 623"/>
                  <a:gd name="T25" fmla="*/ 252 h 1059"/>
                  <a:gd name="T26" fmla="*/ 12 w 623"/>
                  <a:gd name="T27" fmla="*/ 214 h 1059"/>
                  <a:gd name="T28" fmla="*/ 27 w 623"/>
                  <a:gd name="T29" fmla="*/ 178 h 1059"/>
                  <a:gd name="T30" fmla="*/ 46 w 623"/>
                  <a:gd name="T31" fmla="*/ 144 h 1059"/>
                  <a:gd name="T32" fmla="*/ 71 w 623"/>
                  <a:gd name="T33" fmla="*/ 113 h 1059"/>
                  <a:gd name="T34" fmla="*/ 101 w 623"/>
                  <a:gd name="T35" fmla="*/ 85 h 1059"/>
                  <a:gd name="T36" fmla="*/ 134 w 623"/>
                  <a:gd name="T37" fmla="*/ 60 h 1059"/>
                  <a:gd name="T38" fmla="*/ 170 w 623"/>
                  <a:gd name="T39" fmla="*/ 40 h 1059"/>
                  <a:gd name="T40" fmla="*/ 210 w 623"/>
                  <a:gd name="T41" fmla="*/ 22 h 1059"/>
                  <a:gd name="T42" fmla="*/ 252 w 623"/>
                  <a:gd name="T43" fmla="*/ 10 h 1059"/>
                  <a:gd name="T44" fmla="*/ 298 w 623"/>
                  <a:gd name="T45" fmla="*/ 2 h 1059"/>
                  <a:gd name="T46" fmla="*/ 344 w 623"/>
                  <a:gd name="T47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3" h="1059">
                    <a:moveTo>
                      <a:pt x="344" y="0"/>
                    </a:moveTo>
                    <a:lnTo>
                      <a:pt x="421" y="0"/>
                    </a:lnTo>
                    <a:lnTo>
                      <a:pt x="438" y="88"/>
                    </a:lnTo>
                    <a:lnTo>
                      <a:pt x="457" y="173"/>
                    </a:lnTo>
                    <a:lnTo>
                      <a:pt x="479" y="255"/>
                    </a:lnTo>
                    <a:lnTo>
                      <a:pt x="502" y="331"/>
                    </a:lnTo>
                    <a:lnTo>
                      <a:pt x="529" y="405"/>
                    </a:lnTo>
                    <a:lnTo>
                      <a:pt x="558" y="475"/>
                    </a:lnTo>
                    <a:lnTo>
                      <a:pt x="590" y="540"/>
                    </a:lnTo>
                    <a:lnTo>
                      <a:pt x="623" y="601"/>
                    </a:lnTo>
                    <a:lnTo>
                      <a:pt x="0" y="1059"/>
                    </a:lnTo>
                    <a:lnTo>
                      <a:pt x="0" y="291"/>
                    </a:lnTo>
                    <a:lnTo>
                      <a:pt x="3" y="252"/>
                    </a:lnTo>
                    <a:lnTo>
                      <a:pt x="12" y="214"/>
                    </a:lnTo>
                    <a:lnTo>
                      <a:pt x="27" y="178"/>
                    </a:lnTo>
                    <a:lnTo>
                      <a:pt x="46" y="144"/>
                    </a:lnTo>
                    <a:lnTo>
                      <a:pt x="71" y="113"/>
                    </a:lnTo>
                    <a:lnTo>
                      <a:pt x="101" y="85"/>
                    </a:lnTo>
                    <a:lnTo>
                      <a:pt x="134" y="60"/>
                    </a:lnTo>
                    <a:lnTo>
                      <a:pt x="170" y="40"/>
                    </a:lnTo>
                    <a:lnTo>
                      <a:pt x="210" y="22"/>
                    </a:lnTo>
                    <a:lnTo>
                      <a:pt x="252" y="10"/>
                    </a:lnTo>
                    <a:lnTo>
                      <a:pt x="298" y="2"/>
                    </a:lnTo>
                    <a:lnTo>
                      <a:pt x="3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56" name="Freeform 321"/>
              <p:cNvSpPr/>
              <p:nvPr/>
            </p:nvSpPr>
            <p:spPr bwMode="auto">
              <a:xfrm>
                <a:off x="7239000" y="4935538"/>
                <a:ext cx="495300" cy="841375"/>
              </a:xfrm>
              <a:custGeom>
                <a:avLst/>
                <a:gdLst>
                  <a:gd name="T0" fmla="*/ 202 w 623"/>
                  <a:gd name="T1" fmla="*/ 0 h 1059"/>
                  <a:gd name="T2" fmla="*/ 279 w 623"/>
                  <a:gd name="T3" fmla="*/ 0 h 1059"/>
                  <a:gd name="T4" fmla="*/ 326 w 623"/>
                  <a:gd name="T5" fmla="*/ 2 h 1059"/>
                  <a:gd name="T6" fmla="*/ 371 w 623"/>
                  <a:gd name="T7" fmla="*/ 10 h 1059"/>
                  <a:gd name="T8" fmla="*/ 413 w 623"/>
                  <a:gd name="T9" fmla="*/ 22 h 1059"/>
                  <a:gd name="T10" fmla="*/ 453 w 623"/>
                  <a:gd name="T11" fmla="*/ 40 h 1059"/>
                  <a:gd name="T12" fmla="*/ 489 w 623"/>
                  <a:gd name="T13" fmla="*/ 60 h 1059"/>
                  <a:gd name="T14" fmla="*/ 522 w 623"/>
                  <a:gd name="T15" fmla="*/ 85 h 1059"/>
                  <a:gd name="T16" fmla="*/ 551 w 623"/>
                  <a:gd name="T17" fmla="*/ 113 h 1059"/>
                  <a:gd name="T18" fmla="*/ 576 w 623"/>
                  <a:gd name="T19" fmla="*/ 144 h 1059"/>
                  <a:gd name="T20" fmla="*/ 596 w 623"/>
                  <a:gd name="T21" fmla="*/ 178 h 1059"/>
                  <a:gd name="T22" fmla="*/ 611 w 623"/>
                  <a:gd name="T23" fmla="*/ 214 h 1059"/>
                  <a:gd name="T24" fmla="*/ 620 w 623"/>
                  <a:gd name="T25" fmla="*/ 252 h 1059"/>
                  <a:gd name="T26" fmla="*/ 623 w 623"/>
                  <a:gd name="T27" fmla="*/ 291 h 1059"/>
                  <a:gd name="T28" fmla="*/ 623 w 623"/>
                  <a:gd name="T29" fmla="*/ 1059 h 1059"/>
                  <a:gd name="T30" fmla="*/ 0 w 623"/>
                  <a:gd name="T31" fmla="*/ 601 h 1059"/>
                  <a:gd name="T32" fmla="*/ 33 w 623"/>
                  <a:gd name="T33" fmla="*/ 540 h 1059"/>
                  <a:gd name="T34" fmla="*/ 65 w 623"/>
                  <a:gd name="T35" fmla="*/ 475 h 1059"/>
                  <a:gd name="T36" fmla="*/ 94 w 623"/>
                  <a:gd name="T37" fmla="*/ 405 h 1059"/>
                  <a:gd name="T38" fmla="*/ 121 w 623"/>
                  <a:gd name="T39" fmla="*/ 331 h 1059"/>
                  <a:gd name="T40" fmla="*/ 144 w 623"/>
                  <a:gd name="T41" fmla="*/ 255 h 1059"/>
                  <a:gd name="T42" fmla="*/ 166 w 623"/>
                  <a:gd name="T43" fmla="*/ 173 h 1059"/>
                  <a:gd name="T44" fmla="*/ 186 w 623"/>
                  <a:gd name="T45" fmla="*/ 88 h 1059"/>
                  <a:gd name="T46" fmla="*/ 202 w 623"/>
                  <a:gd name="T47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3" h="1059">
                    <a:moveTo>
                      <a:pt x="202" y="0"/>
                    </a:moveTo>
                    <a:lnTo>
                      <a:pt x="279" y="0"/>
                    </a:lnTo>
                    <a:lnTo>
                      <a:pt x="326" y="2"/>
                    </a:lnTo>
                    <a:lnTo>
                      <a:pt x="371" y="10"/>
                    </a:lnTo>
                    <a:lnTo>
                      <a:pt x="413" y="22"/>
                    </a:lnTo>
                    <a:lnTo>
                      <a:pt x="453" y="40"/>
                    </a:lnTo>
                    <a:lnTo>
                      <a:pt x="489" y="60"/>
                    </a:lnTo>
                    <a:lnTo>
                      <a:pt x="522" y="85"/>
                    </a:lnTo>
                    <a:lnTo>
                      <a:pt x="551" y="113"/>
                    </a:lnTo>
                    <a:lnTo>
                      <a:pt x="576" y="144"/>
                    </a:lnTo>
                    <a:lnTo>
                      <a:pt x="596" y="178"/>
                    </a:lnTo>
                    <a:lnTo>
                      <a:pt x="611" y="214"/>
                    </a:lnTo>
                    <a:lnTo>
                      <a:pt x="620" y="252"/>
                    </a:lnTo>
                    <a:lnTo>
                      <a:pt x="623" y="291"/>
                    </a:lnTo>
                    <a:lnTo>
                      <a:pt x="623" y="1059"/>
                    </a:lnTo>
                    <a:lnTo>
                      <a:pt x="0" y="601"/>
                    </a:lnTo>
                    <a:lnTo>
                      <a:pt x="33" y="540"/>
                    </a:lnTo>
                    <a:lnTo>
                      <a:pt x="65" y="475"/>
                    </a:lnTo>
                    <a:lnTo>
                      <a:pt x="94" y="405"/>
                    </a:lnTo>
                    <a:lnTo>
                      <a:pt x="121" y="331"/>
                    </a:lnTo>
                    <a:lnTo>
                      <a:pt x="144" y="255"/>
                    </a:lnTo>
                    <a:lnTo>
                      <a:pt x="166" y="173"/>
                    </a:lnTo>
                    <a:lnTo>
                      <a:pt x="186" y="88"/>
                    </a:lnTo>
                    <a:lnTo>
                      <a:pt x="2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53" name="TextBox 44"/>
            <p:cNvSpPr txBox="1"/>
            <p:nvPr/>
          </p:nvSpPr>
          <p:spPr>
            <a:xfrm flipH="1">
              <a:off x="1503398" y="3791741"/>
              <a:ext cx="2108468" cy="3689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压实林长责任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668212" y="1908779"/>
            <a:ext cx="2514896" cy="3785342"/>
            <a:chOff x="3614853" y="2069199"/>
            <a:chExt cx="2514896" cy="3785342"/>
          </a:xfrm>
        </p:grpSpPr>
        <p:sp>
          <p:nvSpPr>
            <p:cNvPr id="58" name="Rounded Rectangle 7"/>
            <p:cNvSpPr/>
            <p:nvPr/>
          </p:nvSpPr>
          <p:spPr>
            <a:xfrm>
              <a:off x="3614853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7698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59" name="Rounded Rectangle 8"/>
            <p:cNvSpPr/>
            <p:nvPr/>
          </p:nvSpPr>
          <p:spPr>
            <a:xfrm rot="2700000">
              <a:off x="4252409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76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60" name="Группа 398"/>
            <p:cNvGrpSpPr/>
            <p:nvPr/>
          </p:nvGrpSpPr>
          <p:grpSpPr>
            <a:xfrm>
              <a:off x="4570761" y="2393818"/>
              <a:ext cx="339013" cy="391600"/>
              <a:chOff x="5886450" y="3211513"/>
              <a:chExt cx="1535113" cy="1773238"/>
            </a:xfrm>
            <a:solidFill>
              <a:schemeClr val="bg1"/>
            </a:solidFill>
          </p:grpSpPr>
          <p:sp>
            <p:nvSpPr>
              <p:cNvPr id="65" name="Freeform 356"/>
              <p:cNvSpPr>
                <a:spLocks noEditPoints="1"/>
              </p:cNvSpPr>
              <p:nvPr/>
            </p:nvSpPr>
            <p:spPr bwMode="auto">
              <a:xfrm>
                <a:off x="5886450" y="3211513"/>
                <a:ext cx="1531938" cy="773113"/>
              </a:xfrm>
              <a:custGeom>
                <a:avLst/>
                <a:gdLst>
                  <a:gd name="T0" fmla="*/ 628 w 2895"/>
                  <a:gd name="T1" fmla="*/ 277 h 1460"/>
                  <a:gd name="T2" fmla="*/ 483 w 2895"/>
                  <a:gd name="T3" fmla="*/ 336 h 1460"/>
                  <a:gd name="T4" fmla="*/ 369 w 2895"/>
                  <a:gd name="T5" fmla="*/ 438 h 1460"/>
                  <a:gd name="T6" fmla="*/ 293 w 2895"/>
                  <a:gd name="T7" fmla="*/ 573 h 1460"/>
                  <a:gd name="T8" fmla="*/ 266 w 2895"/>
                  <a:gd name="T9" fmla="*/ 730 h 1460"/>
                  <a:gd name="T10" fmla="*/ 293 w 2895"/>
                  <a:gd name="T11" fmla="*/ 888 h 1460"/>
                  <a:gd name="T12" fmla="*/ 369 w 2895"/>
                  <a:gd name="T13" fmla="*/ 1021 h 1460"/>
                  <a:gd name="T14" fmla="*/ 483 w 2895"/>
                  <a:gd name="T15" fmla="*/ 1123 h 1460"/>
                  <a:gd name="T16" fmla="*/ 628 w 2895"/>
                  <a:gd name="T17" fmla="*/ 1184 h 1460"/>
                  <a:gd name="T18" fmla="*/ 789 w 2895"/>
                  <a:gd name="T19" fmla="*/ 1193 h 1460"/>
                  <a:gd name="T20" fmla="*/ 941 w 2895"/>
                  <a:gd name="T21" fmla="*/ 1149 h 1460"/>
                  <a:gd name="T22" fmla="*/ 1066 w 2895"/>
                  <a:gd name="T23" fmla="*/ 1060 h 1460"/>
                  <a:gd name="T24" fmla="*/ 1156 w 2895"/>
                  <a:gd name="T25" fmla="*/ 935 h 1460"/>
                  <a:gd name="T26" fmla="*/ 1201 w 2895"/>
                  <a:gd name="T27" fmla="*/ 785 h 1460"/>
                  <a:gd name="T28" fmla="*/ 1191 w 2895"/>
                  <a:gd name="T29" fmla="*/ 623 h 1460"/>
                  <a:gd name="T30" fmla="*/ 1131 w 2895"/>
                  <a:gd name="T31" fmla="*/ 480 h 1460"/>
                  <a:gd name="T32" fmla="*/ 1028 w 2895"/>
                  <a:gd name="T33" fmla="*/ 366 h 1460"/>
                  <a:gd name="T34" fmla="*/ 893 w 2895"/>
                  <a:gd name="T35" fmla="*/ 291 h 1460"/>
                  <a:gd name="T36" fmla="*/ 734 w 2895"/>
                  <a:gd name="T37" fmla="*/ 264 h 1460"/>
                  <a:gd name="T38" fmla="*/ 2231 w 2895"/>
                  <a:gd name="T39" fmla="*/ 3 h 1460"/>
                  <a:gd name="T40" fmla="*/ 2431 w 2895"/>
                  <a:gd name="T41" fmla="*/ 51 h 1460"/>
                  <a:gd name="T42" fmla="*/ 2605 w 2895"/>
                  <a:gd name="T43" fmla="*/ 149 h 1460"/>
                  <a:gd name="T44" fmla="*/ 2745 w 2895"/>
                  <a:gd name="T45" fmla="*/ 289 h 1460"/>
                  <a:gd name="T46" fmla="*/ 2844 w 2895"/>
                  <a:gd name="T47" fmla="*/ 462 h 1460"/>
                  <a:gd name="T48" fmla="*/ 2892 w 2895"/>
                  <a:gd name="T49" fmla="*/ 659 h 1460"/>
                  <a:gd name="T50" fmla="*/ 2882 w 2895"/>
                  <a:gd name="T51" fmla="*/ 868 h 1460"/>
                  <a:gd name="T52" fmla="*/ 2817 w 2895"/>
                  <a:gd name="T53" fmla="*/ 1060 h 1460"/>
                  <a:gd name="T54" fmla="*/ 2704 w 2895"/>
                  <a:gd name="T55" fmla="*/ 1222 h 1460"/>
                  <a:gd name="T56" fmla="*/ 2551 w 2895"/>
                  <a:gd name="T57" fmla="*/ 1348 h 1460"/>
                  <a:gd name="T58" fmla="*/ 2367 w 2895"/>
                  <a:gd name="T59" fmla="*/ 1431 h 1460"/>
                  <a:gd name="T60" fmla="*/ 2161 w 2895"/>
                  <a:gd name="T61" fmla="*/ 1460 h 1460"/>
                  <a:gd name="T62" fmla="*/ 595 w 2895"/>
                  <a:gd name="T63" fmla="*/ 1447 h 1460"/>
                  <a:gd name="T64" fmla="*/ 403 w 2895"/>
                  <a:gd name="T65" fmla="*/ 1381 h 1460"/>
                  <a:gd name="T66" fmla="*/ 239 w 2895"/>
                  <a:gd name="T67" fmla="*/ 1269 h 1460"/>
                  <a:gd name="T68" fmla="*/ 111 w 2895"/>
                  <a:gd name="T69" fmla="*/ 1117 h 1460"/>
                  <a:gd name="T70" fmla="*/ 29 w 2895"/>
                  <a:gd name="T71" fmla="*/ 935 h 1460"/>
                  <a:gd name="T72" fmla="*/ 0 w 2895"/>
                  <a:gd name="T73" fmla="*/ 730 h 1460"/>
                  <a:gd name="T74" fmla="*/ 29 w 2895"/>
                  <a:gd name="T75" fmla="*/ 525 h 1460"/>
                  <a:gd name="T76" fmla="*/ 111 w 2895"/>
                  <a:gd name="T77" fmla="*/ 343 h 1460"/>
                  <a:gd name="T78" fmla="*/ 239 w 2895"/>
                  <a:gd name="T79" fmla="*/ 191 h 1460"/>
                  <a:gd name="T80" fmla="*/ 403 w 2895"/>
                  <a:gd name="T81" fmla="*/ 78 h 1460"/>
                  <a:gd name="T82" fmla="*/ 595 w 2895"/>
                  <a:gd name="T83" fmla="*/ 14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95" h="1460">
                    <a:moveTo>
                      <a:pt x="734" y="264"/>
                    </a:moveTo>
                    <a:lnTo>
                      <a:pt x="680" y="267"/>
                    </a:lnTo>
                    <a:lnTo>
                      <a:pt x="628" y="277"/>
                    </a:lnTo>
                    <a:lnTo>
                      <a:pt x="576" y="291"/>
                    </a:lnTo>
                    <a:lnTo>
                      <a:pt x="528" y="311"/>
                    </a:lnTo>
                    <a:lnTo>
                      <a:pt x="483" y="336"/>
                    </a:lnTo>
                    <a:lnTo>
                      <a:pt x="442" y="366"/>
                    </a:lnTo>
                    <a:lnTo>
                      <a:pt x="403" y="400"/>
                    </a:lnTo>
                    <a:lnTo>
                      <a:pt x="369" y="438"/>
                    </a:lnTo>
                    <a:lnTo>
                      <a:pt x="339" y="480"/>
                    </a:lnTo>
                    <a:lnTo>
                      <a:pt x="313" y="525"/>
                    </a:lnTo>
                    <a:lnTo>
                      <a:pt x="293" y="573"/>
                    </a:lnTo>
                    <a:lnTo>
                      <a:pt x="278" y="623"/>
                    </a:lnTo>
                    <a:lnTo>
                      <a:pt x="269" y="675"/>
                    </a:lnTo>
                    <a:lnTo>
                      <a:pt x="266" y="730"/>
                    </a:lnTo>
                    <a:lnTo>
                      <a:pt x="269" y="785"/>
                    </a:lnTo>
                    <a:lnTo>
                      <a:pt x="278" y="837"/>
                    </a:lnTo>
                    <a:lnTo>
                      <a:pt x="293" y="888"/>
                    </a:lnTo>
                    <a:lnTo>
                      <a:pt x="313" y="935"/>
                    </a:lnTo>
                    <a:lnTo>
                      <a:pt x="339" y="980"/>
                    </a:lnTo>
                    <a:lnTo>
                      <a:pt x="369" y="1021"/>
                    </a:lnTo>
                    <a:lnTo>
                      <a:pt x="403" y="1060"/>
                    </a:lnTo>
                    <a:lnTo>
                      <a:pt x="442" y="1094"/>
                    </a:lnTo>
                    <a:lnTo>
                      <a:pt x="483" y="1123"/>
                    </a:lnTo>
                    <a:lnTo>
                      <a:pt x="528" y="1149"/>
                    </a:lnTo>
                    <a:lnTo>
                      <a:pt x="576" y="1169"/>
                    </a:lnTo>
                    <a:lnTo>
                      <a:pt x="628" y="1184"/>
                    </a:lnTo>
                    <a:lnTo>
                      <a:pt x="680" y="1193"/>
                    </a:lnTo>
                    <a:lnTo>
                      <a:pt x="734" y="1196"/>
                    </a:lnTo>
                    <a:lnTo>
                      <a:pt x="789" y="1193"/>
                    </a:lnTo>
                    <a:lnTo>
                      <a:pt x="842" y="1184"/>
                    </a:lnTo>
                    <a:lnTo>
                      <a:pt x="893" y="1169"/>
                    </a:lnTo>
                    <a:lnTo>
                      <a:pt x="941" y="1149"/>
                    </a:lnTo>
                    <a:lnTo>
                      <a:pt x="986" y="1123"/>
                    </a:lnTo>
                    <a:lnTo>
                      <a:pt x="1028" y="1094"/>
                    </a:lnTo>
                    <a:lnTo>
                      <a:pt x="1066" y="1060"/>
                    </a:lnTo>
                    <a:lnTo>
                      <a:pt x="1101" y="1021"/>
                    </a:lnTo>
                    <a:lnTo>
                      <a:pt x="1131" y="980"/>
                    </a:lnTo>
                    <a:lnTo>
                      <a:pt x="1156" y="935"/>
                    </a:lnTo>
                    <a:lnTo>
                      <a:pt x="1176" y="888"/>
                    </a:lnTo>
                    <a:lnTo>
                      <a:pt x="1191" y="837"/>
                    </a:lnTo>
                    <a:lnTo>
                      <a:pt x="1201" y="785"/>
                    </a:lnTo>
                    <a:lnTo>
                      <a:pt x="1204" y="730"/>
                    </a:lnTo>
                    <a:lnTo>
                      <a:pt x="1201" y="675"/>
                    </a:lnTo>
                    <a:lnTo>
                      <a:pt x="1191" y="623"/>
                    </a:lnTo>
                    <a:lnTo>
                      <a:pt x="1176" y="573"/>
                    </a:lnTo>
                    <a:lnTo>
                      <a:pt x="1156" y="525"/>
                    </a:lnTo>
                    <a:lnTo>
                      <a:pt x="1131" y="480"/>
                    </a:lnTo>
                    <a:lnTo>
                      <a:pt x="1101" y="438"/>
                    </a:lnTo>
                    <a:lnTo>
                      <a:pt x="1066" y="400"/>
                    </a:lnTo>
                    <a:lnTo>
                      <a:pt x="1028" y="366"/>
                    </a:lnTo>
                    <a:lnTo>
                      <a:pt x="986" y="336"/>
                    </a:lnTo>
                    <a:lnTo>
                      <a:pt x="941" y="311"/>
                    </a:lnTo>
                    <a:lnTo>
                      <a:pt x="893" y="291"/>
                    </a:lnTo>
                    <a:lnTo>
                      <a:pt x="842" y="277"/>
                    </a:lnTo>
                    <a:lnTo>
                      <a:pt x="789" y="267"/>
                    </a:lnTo>
                    <a:lnTo>
                      <a:pt x="734" y="264"/>
                    </a:lnTo>
                    <a:close/>
                    <a:moveTo>
                      <a:pt x="734" y="0"/>
                    </a:moveTo>
                    <a:lnTo>
                      <a:pt x="2161" y="0"/>
                    </a:lnTo>
                    <a:lnTo>
                      <a:pt x="2231" y="3"/>
                    </a:lnTo>
                    <a:lnTo>
                      <a:pt x="2300" y="14"/>
                    </a:lnTo>
                    <a:lnTo>
                      <a:pt x="2367" y="30"/>
                    </a:lnTo>
                    <a:lnTo>
                      <a:pt x="2431" y="51"/>
                    </a:lnTo>
                    <a:lnTo>
                      <a:pt x="2492" y="78"/>
                    </a:lnTo>
                    <a:lnTo>
                      <a:pt x="2551" y="111"/>
                    </a:lnTo>
                    <a:lnTo>
                      <a:pt x="2605" y="149"/>
                    </a:lnTo>
                    <a:lnTo>
                      <a:pt x="2657" y="191"/>
                    </a:lnTo>
                    <a:lnTo>
                      <a:pt x="2703" y="238"/>
                    </a:lnTo>
                    <a:lnTo>
                      <a:pt x="2745" y="289"/>
                    </a:lnTo>
                    <a:lnTo>
                      <a:pt x="2784" y="343"/>
                    </a:lnTo>
                    <a:lnTo>
                      <a:pt x="2817" y="400"/>
                    </a:lnTo>
                    <a:lnTo>
                      <a:pt x="2844" y="462"/>
                    </a:lnTo>
                    <a:lnTo>
                      <a:pt x="2866" y="525"/>
                    </a:lnTo>
                    <a:lnTo>
                      <a:pt x="2882" y="591"/>
                    </a:lnTo>
                    <a:lnTo>
                      <a:pt x="2892" y="659"/>
                    </a:lnTo>
                    <a:lnTo>
                      <a:pt x="2895" y="730"/>
                    </a:lnTo>
                    <a:lnTo>
                      <a:pt x="2892" y="801"/>
                    </a:lnTo>
                    <a:lnTo>
                      <a:pt x="2882" y="868"/>
                    </a:lnTo>
                    <a:lnTo>
                      <a:pt x="2866" y="935"/>
                    </a:lnTo>
                    <a:lnTo>
                      <a:pt x="2844" y="999"/>
                    </a:lnTo>
                    <a:lnTo>
                      <a:pt x="2817" y="1060"/>
                    </a:lnTo>
                    <a:lnTo>
                      <a:pt x="2784" y="1117"/>
                    </a:lnTo>
                    <a:lnTo>
                      <a:pt x="2745" y="1171"/>
                    </a:lnTo>
                    <a:lnTo>
                      <a:pt x="2704" y="1222"/>
                    </a:lnTo>
                    <a:lnTo>
                      <a:pt x="2657" y="1269"/>
                    </a:lnTo>
                    <a:lnTo>
                      <a:pt x="2605" y="1311"/>
                    </a:lnTo>
                    <a:lnTo>
                      <a:pt x="2551" y="1348"/>
                    </a:lnTo>
                    <a:lnTo>
                      <a:pt x="2492" y="1381"/>
                    </a:lnTo>
                    <a:lnTo>
                      <a:pt x="2431" y="1409"/>
                    </a:lnTo>
                    <a:lnTo>
                      <a:pt x="2367" y="1431"/>
                    </a:lnTo>
                    <a:lnTo>
                      <a:pt x="2301" y="1447"/>
                    </a:lnTo>
                    <a:lnTo>
                      <a:pt x="2231" y="1457"/>
                    </a:lnTo>
                    <a:lnTo>
                      <a:pt x="2161" y="1460"/>
                    </a:lnTo>
                    <a:lnTo>
                      <a:pt x="734" y="1460"/>
                    </a:lnTo>
                    <a:lnTo>
                      <a:pt x="664" y="1457"/>
                    </a:lnTo>
                    <a:lnTo>
                      <a:pt x="595" y="1447"/>
                    </a:lnTo>
                    <a:lnTo>
                      <a:pt x="528" y="1431"/>
                    </a:lnTo>
                    <a:lnTo>
                      <a:pt x="464" y="1409"/>
                    </a:lnTo>
                    <a:lnTo>
                      <a:pt x="403" y="1381"/>
                    </a:lnTo>
                    <a:lnTo>
                      <a:pt x="344" y="1348"/>
                    </a:lnTo>
                    <a:lnTo>
                      <a:pt x="290" y="1311"/>
                    </a:lnTo>
                    <a:lnTo>
                      <a:pt x="239" y="1269"/>
                    </a:lnTo>
                    <a:lnTo>
                      <a:pt x="192" y="1222"/>
                    </a:lnTo>
                    <a:lnTo>
                      <a:pt x="150" y="1171"/>
                    </a:lnTo>
                    <a:lnTo>
                      <a:pt x="111" y="1117"/>
                    </a:lnTo>
                    <a:lnTo>
                      <a:pt x="79" y="1060"/>
                    </a:lnTo>
                    <a:lnTo>
                      <a:pt x="51" y="999"/>
                    </a:lnTo>
                    <a:lnTo>
                      <a:pt x="29" y="935"/>
                    </a:lnTo>
                    <a:lnTo>
                      <a:pt x="13" y="868"/>
                    </a:lnTo>
                    <a:lnTo>
                      <a:pt x="3" y="801"/>
                    </a:lnTo>
                    <a:lnTo>
                      <a:pt x="0" y="730"/>
                    </a:lnTo>
                    <a:lnTo>
                      <a:pt x="3" y="659"/>
                    </a:lnTo>
                    <a:lnTo>
                      <a:pt x="13" y="591"/>
                    </a:lnTo>
                    <a:lnTo>
                      <a:pt x="29" y="525"/>
                    </a:lnTo>
                    <a:lnTo>
                      <a:pt x="51" y="462"/>
                    </a:lnTo>
                    <a:lnTo>
                      <a:pt x="79" y="400"/>
                    </a:lnTo>
                    <a:lnTo>
                      <a:pt x="111" y="343"/>
                    </a:lnTo>
                    <a:lnTo>
                      <a:pt x="150" y="289"/>
                    </a:lnTo>
                    <a:lnTo>
                      <a:pt x="192" y="238"/>
                    </a:lnTo>
                    <a:lnTo>
                      <a:pt x="239" y="191"/>
                    </a:lnTo>
                    <a:lnTo>
                      <a:pt x="290" y="149"/>
                    </a:lnTo>
                    <a:lnTo>
                      <a:pt x="344" y="111"/>
                    </a:lnTo>
                    <a:lnTo>
                      <a:pt x="403" y="78"/>
                    </a:lnTo>
                    <a:lnTo>
                      <a:pt x="464" y="51"/>
                    </a:lnTo>
                    <a:lnTo>
                      <a:pt x="528" y="30"/>
                    </a:lnTo>
                    <a:lnTo>
                      <a:pt x="595" y="14"/>
                    </a:lnTo>
                    <a:lnTo>
                      <a:pt x="664" y="3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66" name="Freeform 357"/>
              <p:cNvSpPr>
                <a:spLocks noEditPoints="1"/>
              </p:cNvSpPr>
              <p:nvPr/>
            </p:nvSpPr>
            <p:spPr bwMode="auto">
              <a:xfrm>
                <a:off x="5889625" y="4211638"/>
                <a:ext cx="1531938" cy="773113"/>
              </a:xfrm>
              <a:custGeom>
                <a:avLst/>
                <a:gdLst>
                  <a:gd name="T0" fmla="*/ 2053 w 2895"/>
                  <a:gd name="T1" fmla="*/ 276 h 1460"/>
                  <a:gd name="T2" fmla="*/ 1910 w 2895"/>
                  <a:gd name="T3" fmla="*/ 337 h 1460"/>
                  <a:gd name="T4" fmla="*/ 1795 w 2895"/>
                  <a:gd name="T5" fmla="*/ 438 h 1460"/>
                  <a:gd name="T6" fmla="*/ 1719 w 2895"/>
                  <a:gd name="T7" fmla="*/ 572 h 1460"/>
                  <a:gd name="T8" fmla="*/ 1692 w 2895"/>
                  <a:gd name="T9" fmla="*/ 729 h 1460"/>
                  <a:gd name="T10" fmla="*/ 1719 w 2895"/>
                  <a:gd name="T11" fmla="*/ 887 h 1460"/>
                  <a:gd name="T12" fmla="*/ 1795 w 2895"/>
                  <a:gd name="T13" fmla="*/ 1020 h 1460"/>
                  <a:gd name="T14" fmla="*/ 1910 w 2895"/>
                  <a:gd name="T15" fmla="*/ 1122 h 1460"/>
                  <a:gd name="T16" fmla="*/ 2053 w 2895"/>
                  <a:gd name="T17" fmla="*/ 1183 h 1460"/>
                  <a:gd name="T18" fmla="*/ 2216 w 2895"/>
                  <a:gd name="T19" fmla="*/ 1192 h 1460"/>
                  <a:gd name="T20" fmla="*/ 2367 w 2895"/>
                  <a:gd name="T21" fmla="*/ 1148 h 1460"/>
                  <a:gd name="T22" fmla="*/ 2492 w 2895"/>
                  <a:gd name="T23" fmla="*/ 1059 h 1460"/>
                  <a:gd name="T24" fmla="*/ 2582 w 2895"/>
                  <a:gd name="T25" fmla="*/ 934 h 1460"/>
                  <a:gd name="T26" fmla="*/ 2627 w 2895"/>
                  <a:gd name="T27" fmla="*/ 784 h 1460"/>
                  <a:gd name="T28" fmla="*/ 2617 w 2895"/>
                  <a:gd name="T29" fmla="*/ 622 h 1460"/>
                  <a:gd name="T30" fmla="*/ 2557 w 2895"/>
                  <a:gd name="T31" fmla="*/ 480 h 1460"/>
                  <a:gd name="T32" fmla="*/ 2454 w 2895"/>
                  <a:gd name="T33" fmla="*/ 366 h 1460"/>
                  <a:gd name="T34" fmla="*/ 2319 w 2895"/>
                  <a:gd name="T35" fmla="*/ 291 h 1460"/>
                  <a:gd name="T36" fmla="*/ 2161 w 2895"/>
                  <a:gd name="T37" fmla="*/ 263 h 1460"/>
                  <a:gd name="T38" fmla="*/ 2232 w 2895"/>
                  <a:gd name="T39" fmla="*/ 3 h 1460"/>
                  <a:gd name="T40" fmla="*/ 2431 w 2895"/>
                  <a:gd name="T41" fmla="*/ 51 h 1460"/>
                  <a:gd name="T42" fmla="*/ 2606 w 2895"/>
                  <a:gd name="T43" fmla="*/ 149 h 1460"/>
                  <a:gd name="T44" fmla="*/ 2746 w 2895"/>
                  <a:gd name="T45" fmla="*/ 288 h 1460"/>
                  <a:gd name="T46" fmla="*/ 2844 w 2895"/>
                  <a:gd name="T47" fmla="*/ 461 h 1460"/>
                  <a:gd name="T48" fmla="*/ 2892 w 2895"/>
                  <a:gd name="T49" fmla="*/ 659 h 1460"/>
                  <a:gd name="T50" fmla="*/ 2883 w 2895"/>
                  <a:gd name="T51" fmla="*/ 868 h 1460"/>
                  <a:gd name="T52" fmla="*/ 2817 w 2895"/>
                  <a:gd name="T53" fmla="*/ 1059 h 1460"/>
                  <a:gd name="T54" fmla="*/ 2704 w 2895"/>
                  <a:gd name="T55" fmla="*/ 1222 h 1460"/>
                  <a:gd name="T56" fmla="*/ 2551 w 2895"/>
                  <a:gd name="T57" fmla="*/ 1348 h 1460"/>
                  <a:gd name="T58" fmla="*/ 2367 w 2895"/>
                  <a:gd name="T59" fmla="*/ 1430 h 1460"/>
                  <a:gd name="T60" fmla="*/ 2161 w 2895"/>
                  <a:gd name="T61" fmla="*/ 1460 h 1460"/>
                  <a:gd name="T62" fmla="*/ 596 w 2895"/>
                  <a:gd name="T63" fmla="*/ 1446 h 1460"/>
                  <a:gd name="T64" fmla="*/ 403 w 2895"/>
                  <a:gd name="T65" fmla="*/ 1381 h 1460"/>
                  <a:gd name="T66" fmla="*/ 240 w 2895"/>
                  <a:gd name="T67" fmla="*/ 1269 h 1460"/>
                  <a:gd name="T68" fmla="*/ 113 w 2895"/>
                  <a:gd name="T69" fmla="*/ 1117 h 1460"/>
                  <a:gd name="T70" fmla="*/ 29 w 2895"/>
                  <a:gd name="T71" fmla="*/ 934 h 1460"/>
                  <a:gd name="T72" fmla="*/ 0 w 2895"/>
                  <a:gd name="T73" fmla="*/ 729 h 1460"/>
                  <a:gd name="T74" fmla="*/ 29 w 2895"/>
                  <a:gd name="T75" fmla="*/ 524 h 1460"/>
                  <a:gd name="T76" fmla="*/ 113 w 2895"/>
                  <a:gd name="T77" fmla="*/ 342 h 1460"/>
                  <a:gd name="T78" fmla="*/ 240 w 2895"/>
                  <a:gd name="T79" fmla="*/ 191 h 1460"/>
                  <a:gd name="T80" fmla="*/ 403 w 2895"/>
                  <a:gd name="T81" fmla="*/ 79 h 1460"/>
                  <a:gd name="T82" fmla="*/ 596 w 2895"/>
                  <a:gd name="T83" fmla="*/ 13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95" h="1460">
                    <a:moveTo>
                      <a:pt x="2161" y="263"/>
                    </a:moveTo>
                    <a:lnTo>
                      <a:pt x="2106" y="266"/>
                    </a:lnTo>
                    <a:lnTo>
                      <a:pt x="2053" y="276"/>
                    </a:lnTo>
                    <a:lnTo>
                      <a:pt x="2003" y="291"/>
                    </a:lnTo>
                    <a:lnTo>
                      <a:pt x="1955" y="311"/>
                    </a:lnTo>
                    <a:lnTo>
                      <a:pt x="1910" y="337"/>
                    </a:lnTo>
                    <a:lnTo>
                      <a:pt x="1868" y="366"/>
                    </a:lnTo>
                    <a:lnTo>
                      <a:pt x="1830" y="400"/>
                    </a:lnTo>
                    <a:lnTo>
                      <a:pt x="1795" y="438"/>
                    </a:lnTo>
                    <a:lnTo>
                      <a:pt x="1765" y="480"/>
                    </a:lnTo>
                    <a:lnTo>
                      <a:pt x="1740" y="524"/>
                    </a:lnTo>
                    <a:lnTo>
                      <a:pt x="1719" y="572"/>
                    </a:lnTo>
                    <a:lnTo>
                      <a:pt x="1705" y="622"/>
                    </a:lnTo>
                    <a:lnTo>
                      <a:pt x="1695" y="675"/>
                    </a:lnTo>
                    <a:lnTo>
                      <a:pt x="1692" y="729"/>
                    </a:lnTo>
                    <a:lnTo>
                      <a:pt x="1695" y="784"/>
                    </a:lnTo>
                    <a:lnTo>
                      <a:pt x="1705" y="837"/>
                    </a:lnTo>
                    <a:lnTo>
                      <a:pt x="1719" y="887"/>
                    </a:lnTo>
                    <a:lnTo>
                      <a:pt x="1740" y="934"/>
                    </a:lnTo>
                    <a:lnTo>
                      <a:pt x="1765" y="979"/>
                    </a:lnTo>
                    <a:lnTo>
                      <a:pt x="1795" y="1020"/>
                    </a:lnTo>
                    <a:lnTo>
                      <a:pt x="1830" y="1059"/>
                    </a:lnTo>
                    <a:lnTo>
                      <a:pt x="1868" y="1093"/>
                    </a:lnTo>
                    <a:lnTo>
                      <a:pt x="1910" y="1122"/>
                    </a:lnTo>
                    <a:lnTo>
                      <a:pt x="1955" y="1148"/>
                    </a:lnTo>
                    <a:lnTo>
                      <a:pt x="2003" y="1168"/>
                    </a:lnTo>
                    <a:lnTo>
                      <a:pt x="2053" y="1183"/>
                    </a:lnTo>
                    <a:lnTo>
                      <a:pt x="2106" y="1192"/>
                    </a:lnTo>
                    <a:lnTo>
                      <a:pt x="2161" y="1196"/>
                    </a:lnTo>
                    <a:lnTo>
                      <a:pt x="2216" y="1192"/>
                    </a:lnTo>
                    <a:lnTo>
                      <a:pt x="2269" y="1183"/>
                    </a:lnTo>
                    <a:lnTo>
                      <a:pt x="2319" y="1168"/>
                    </a:lnTo>
                    <a:lnTo>
                      <a:pt x="2367" y="1148"/>
                    </a:lnTo>
                    <a:lnTo>
                      <a:pt x="2412" y="1122"/>
                    </a:lnTo>
                    <a:lnTo>
                      <a:pt x="2454" y="1093"/>
                    </a:lnTo>
                    <a:lnTo>
                      <a:pt x="2492" y="1059"/>
                    </a:lnTo>
                    <a:lnTo>
                      <a:pt x="2527" y="1020"/>
                    </a:lnTo>
                    <a:lnTo>
                      <a:pt x="2557" y="979"/>
                    </a:lnTo>
                    <a:lnTo>
                      <a:pt x="2582" y="934"/>
                    </a:lnTo>
                    <a:lnTo>
                      <a:pt x="2603" y="887"/>
                    </a:lnTo>
                    <a:lnTo>
                      <a:pt x="2617" y="837"/>
                    </a:lnTo>
                    <a:lnTo>
                      <a:pt x="2627" y="784"/>
                    </a:lnTo>
                    <a:lnTo>
                      <a:pt x="2630" y="729"/>
                    </a:lnTo>
                    <a:lnTo>
                      <a:pt x="2627" y="675"/>
                    </a:lnTo>
                    <a:lnTo>
                      <a:pt x="2617" y="622"/>
                    </a:lnTo>
                    <a:lnTo>
                      <a:pt x="2603" y="572"/>
                    </a:lnTo>
                    <a:lnTo>
                      <a:pt x="2582" y="524"/>
                    </a:lnTo>
                    <a:lnTo>
                      <a:pt x="2557" y="480"/>
                    </a:lnTo>
                    <a:lnTo>
                      <a:pt x="2527" y="438"/>
                    </a:lnTo>
                    <a:lnTo>
                      <a:pt x="2492" y="400"/>
                    </a:lnTo>
                    <a:lnTo>
                      <a:pt x="2454" y="366"/>
                    </a:lnTo>
                    <a:lnTo>
                      <a:pt x="2412" y="337"/>
                    </a:lnTo>
                    <a:lnTo>
                      <a:pt x="2367" y="311"/>
                    </a:lnTo>
                    <a:lnTo>
                      <a:pt x="2319" y="291"/>
                    </a:lnTo>
                    <a:lnTo>
                      <a:pt x="2269" y="276"/>
                    </a:lnTo>
                    <a:lnTo>
                      <a:pt x="2216" y="266"/>
                    </a:lnTo>
                    <a:lnTo>
                      <a:pt x="2161" y="263"/>
                    </a:lnTo>
                    <a:close/>
                    <a:moveTo>
                      <a:pt x="735" y="0"/>
                    </a:moveTo>
                    <a:lnTo>
                      <a:pt x="2161" y="0"/>
                    </a:lnTo>
                    <a:lnTo>
                      <a:pt x="2232" y="3"/>
                    </a:lnTo>
                    <a:lnTo>
                      <a:pt x="2301" y="13"/>
                    </a:lnTo>
                    <a:lnTo>
                      <a:pt x="2367" y="29"/>
                    </a:lnTo>
                    <a:lnTo>
                      <a:pt x="2431" y="51"/>
                    </a:lnTo>
                    <a:lnTo>
                      <a:pt x="2492" y="79"/>
                    </a:lnTo>
                    <a:lnTo>
                      <a:pt x="2551" y="110"/>
                    </a:lnTo>
                    <a:lnTo>
                      <a:pt x="2606" y="149"/>
                    </a:lnTo>
                    <a:lnTo>
                      <a:pt x="2657" y="191"/>
                    </a:lnTo>
                    <a:lnTo>
                      <a:pt x="2704" y="237"/>
                    </a:lnTo>
                    <a:lnTo>
                      <a:pt x="2746" y="288"/>
                    </a:lnTo>
                    <a:lnTo>
                      <a:pt x="2784" y="342"/>
                    </a:lnTo>
                    <a:lnTo>
                      <a:pt x="2817" y="400"/>
                    </a:lnTo>
                    <a:lnTo>
                      <a:pt x="2844" y="461"/>
                    </a:lnTo>
                    <a:lnTo>
                      <a:pt x="2867" y="524"/>
                    </a:lnTo>
                    <a:lnTo>
                      <a:pt x="2883" y="590"/>
                    </a:lnTo>
                    <a:lnTo>
                      <a:pt x="2892" y="659"/>
                    </a:lnTo>
                    <a:lnTo>
                      <a:pt x="2895" y="729"/>
                    </a:lnTo>
                    <a:lnTo>
                      <a:pt x="2892" y="799"/>
                    </a:lnTo>
                    <a:lnTo>
                      <a:pt x="2883" y="868"/>
                    </a:lnTo>
                    <a:lnTo>
                      <a:pt x="2867" y="934"/>
                    </a:lnTo>
                    <a:lnTo>
                      <a:pt x="2844" y="998"/>
                    </a:lnTo>
                    <a:lnTo>
                      <a:pt x="2817" y="1059"/>
                    </a:lnTo>
                    <a:lnTo>
                      <a:pt x="2784" y="1117"/>
                    </a:lnTo>
                    <a:lnTo>
                      <a:pt x="2746" y="1171"/>
                    </a:lnTo>
                    <a:lnTo>
                      <a:pt x="2704" y="1222"/>
                    </a:lnTo>
                    <a:lnTo>
                      <a:pt x="2657" y="1269"/>
                    </a:lnTo>
                    <a:lnTo>
                      <a:pt x="2606" y="1310"/>
                    </a:lnTo>
                    <a:lnTo>
                      <a:pt x="2551" y="1348"/>
                    </a:lnTo>
                    <a:lnTo>
                      <a:pt x="2492" y="1381"/>
                    </a:lnTo>
                    <a:lnTo>
                      <a:pt x="2431" y="1408"/>
                    </a:lnTo>
                    <a:lnTo>
                      <a:pt x="2367" y="1430"/>
                    </a:lnTo>
                    <a:lnTo>
                      <a:pt x="2301" y="1446"/>
                    </a:lnTo>
                    <a:lnTo>
                      <a:pt x="2232" y="1456"/>
                    </a:lnTo>
                    <a:lnTo>
                      <a:pt x="2161" y="1460"/>
                    </a:lnTo>
                    <a:lnTo>
                      <a:pt x="735" y="1460"/>
                    </a:lnTo>
                    <a:lnTo>
                      <a:pt x="664" y="1456"/>
                    </a:lnTo>
                    <a:lnTo>
                      <a:pt x="596" y="1446"/>
                    </a:lnTo>
                    <a:lnTo>
                      <a:pt x="529" y="1430"/>
                    </a:lnTo>
                    <a:lnTo>
                      <a:pt x="464" y="1408"/>
                    </a:lnTo>
                    <a:lnTo>
                      <a:pt x="403" y="1381"/>
                    </a:lnTo>
                    <a:lnTo>
                      <a:pt x="346" y="1348"/>
                    </a:lnTo>
                    <a:lnTo>
                      <a:pt x="290" y="1310"/>
                    </a:lnTo>
                    <a:lnTo>
                      <a:pt x="240" y="1269"/>
                    </a:lnTo>
                    <a:lnTo>
                      <a:pt x="193" y="1222"/>
                    </a:lnTo>
                    <a:lnTo>
                      <a:pt x="150" y="1171"/>
                    </a:lnTo>
                    <a:lnTo>
                      <a:pt x="113" y="1117"/>
                    </a:lnTo>
                    <a:lnTo>
                      <a:pt x="80" y="1059"/>
                    </a:lnTo>
                    <a:lnTo>
                      <a:pt x="52" y="998"/>
                    </a:lnTo>
                    <a:lnTo>
                      <a:pt x="29" y="934"/>
                    </a:lnTo>
                    <a:lnTo>
                      <a:pt x="13" y="868"/>
                    </a:lnTo>
                    <a:lnTo>
                      <a:pt x="4" y="799"/>
                    </a:lnTo>
                    <a:lnTo>
                      <a:pt x="0" y="729"/>
                    </a:lnTo>
                    <a:lnTo>
                      <a:pt x="4" y="659"/>
                    </a:lnTo>
                    <a:lnTo>
                      <a:pt x="13" y="590"/>
                    </a:lnTo>
                    <a:lnTo>
                      <a:pt x="29" y="524"/>
                    </a:lnTo>
                    <a:lnTo>
                      <a:pt x="52" y="461"/>
                    </a:lnTo>
                    <a:lnTo>
                      <a:pt x="80" y="400"/>
                    </a:lnTo>
                    <a:lnTo>
                      <a:pt x="113" y="342"/>
                    </a:lnTo>
                    <a:lnTo>
                      <a:pt x="150" y="288"/>
                    </a:lnTo>
                    <a:lnTo>
                      <a:pt x="193" y="237"/>
                    </a:lnTo>
                    <a:lnTo>
                      <a:pt x="240" y="191"/>
                    </a:lnTo>
                    <a:lnTo>
                      <a:pt x="290" y="149"/>
                    </a:lnTo>
                    <a:lnTo>
                      <a:pt x="346" y="110"/>
                    </a:lnTo>
                    <a:lnTo>
                      <a:pt x="403" y="79"/>
                    </a:lnTo>
                    <a:lnTo>
                      <a:pt x="464" y="51"/>
                    </a:lnTo>
                    <a:lnTo>
                      <a:pt x="529" y="29"/>
                    </a:lnTo>
                    <a:lnTo>
                      <a:pt x="596" y="13"/>
                    </a:lnTo>
                    <a:lnTo>
                      <a:pt x="664" y="3"/>
                    </a:lnTo>
                    <a:lnTo>
                      <a:pt x="7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64" name="TextBox 47"/>
            <p:cNvSpPr txBox="1"/>
            <p:nvPr/>
          </p:nvSpPr>
          <p:spPr>
            <a:xfrm flipH="1">
              <a:off x="3965661" y="3801512"/>
              <a:ext cx="2164088" cy="3689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层层签订责任状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272957" y="1908779"/>
            <a:ext cx="2355359" cy="3785342"/>
            <a:chOff x="6166239" y="2069199"/>
            <a:chExt cx="2355359" cy="3785342"/>
          </a:xfrm>
        </p:grpSpPr>
        <p:sp>
          <p:nvSpPr>
            <p:cNvPr id="68" name="Rounded Rectangle 12"/>
            <p:cNvSpPr/>
            <p:nvPr/>
          </p:nvSpPr>
          <p:spPr>
            <a:xfrm>
              <a:off x="6166239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69" name="Rounded Rectangle 13"/>
            <p:cNvSpPr/>
            <p:nvPr/>
          </p:nvSpPr>
          <p:spPr>
            <a:xfrm rot="2700000">
              <a:off x="6803795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70" name="Группа 74"/>
            <p:cNvGrpSpPr/>
            <p:nvPr/>
          </p:nvGrpSpPr>
          <p:grpSpPr>
            <a:xfrm>
              <a:off x="7094093" y="2366475"/>
              <a:ext cx="395122" cy="381168"/>
              <a:chOff x="5843588" y="3217863"/>
              <a:chExt cx="2562225" cy="2471738"/>
            </a:xfrm>
            <a:solidFill>
              <a:schemeClr val="bg1"/>
            </a:solidFill>
          </p:grpSpPr>
          <p:sp>
            <p:nvSpPr>
              <p:cNvPr id="75" name="Freeform 64"/>
              <p:cNvSpPr/>
              <p:nvPr/>
            </p:nvSpPr>
            <p:spPr bwMode="auto">
              <a:xfrm>
                <a:off x="7786688" y="3217863"/>
                <a:ext cx="619125" cy="622300"/>
              </a:xfrm>
              <a:custGeom>
                <a:avLst/>
                <a:gdLst>
                  <a:gd name="T0" fmla="*/ 340 w 781"/>
                  <a:gd name="T1" fmla="*/ 0 h 785"/>
                  <a:gd name="T2" fmla="*/ 340 w 781"/>
                  <a:gd name="T3" fmla="*/ 0 h 785"/>
                  <a:gd name="T4" fmla="*/ 363 w 781"/>
                  <a:gd name="T5" fmla="*/ 2 h 785"/>
                  <a:gd name="T6" fmla="*/ 386 w 781"/>
                  <a:gd name="T7" fmla="*/ 7 h 785"/>
                  <a:gd name="T8" fmla="*/ 408 w 781"/>
                  <a:gd name="T9" fmla="*/ 17 h 785"/>
                  <a:gd name="T10" fmla="*/ 429 w 781"/>
                  <a:gd name="T11" fmla="*/ 30 h 785"/>
                  <a:gd name="T12" fmla="*/ 448 w 781"/>
                  <a:gd name="T13" fmla="*/ 46 h 785"/>
                  <a:gd name="T14" fmla="*/ 737 w 781"/>
                  <a:gd name="T15" fmla="*/ 336 h 785"/>
                  <a:gd name="T16" fmla="*/ 755 w 781"/>
                  <a:gd name="T17" fmla="*/ 357 h 785"/>
                  <a:gd name="T18" fmla="*/ 768 w 781"/>
                  <a:gd name="T19" fmla="*/ 381 h 785"/>
                  <a:gd name="T20" fmla="*/ 777 w 781"/>
                  <a:gd name="T21" fmla="*/ 406 h 785"/>
                  <a:gd name="T22" fmla="*/ 781 w 781"/>
                  <a:gd name="T23" fmla="*/ 431 h 785"/>
                  <a:gd name="T24" fmla="*/ 781 w 781"/>
                  <a:gd name="T25" fmla="*/ 457 h 785"/>
                  <a:gd name="T26" fmla="*/ 777 w 781"/>
                  <a:gd name="T27" fmla="*/ 483 h 785"/>
                  <a:gd name="T28" fmla="*/ 768 w 781"/>
                  <a:gd name="T29" fmla="*/ 509 h 785"/>
                  <a:gd name="T30" fmla="*/ 755 w 781"/>
                  <a:gd name="T31" fmla="*/ 532 h 785"/>
                  <a:gd name="T32" fmla="*/ 737 w 781"/>
                  <a:gd name="T33" fmla="*/ 553 h 785"/>
                  <a:gd name="T34" fmla="*/ 505 w 781"/>
                  <a:gd name="T35" fmla="*/ 785 h 785"/>
                  <a:gd name="T36" fmla="*/ 0 w 781"/>
                  <a:gd name="T37" fmla="*/ 278 h 785"/>
                  <a:gd name="T38" fmla="*/ 232 w 781"/>
                  <a:gd name="T39" fmla="*/ 45 h 785"/>
                  <a:gd name="T40" fmla="*/ 251 w 781"/>
                  <a:gd name="T41" fmla="*/ 29 h 785"/>
                  <a:gd name="T42" fmla="*/ 271 w 781"/>
                  <a:gd name="T43" fmla="*/ 17 h 785"/>
                  <a:gd name="T44" fmla="*/ 293 w 781"/>
                  <a:gd name="T45" fmla="*/ 7 h 785"/>
                  <a:gd name="T46" fmla="*/ 316 w 781"/>
                  <a:gd name="T47" fmla="*/ 2 h 785"/>
                  <a:gd name="T48" fmla="*/ 340 w 781"/>
                  <a:gd name="T49" fmla="*/ 0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81" h="785">
                    <a:moveTo>
                      <a:pt x="340" y="0"/>
                    </a:moveTo>
                    <a:lnTo>
                      <a:pt x="340" y="0"/>
                    </a:lnTo>
                    <a:lnTo>
                      <a:pt x="363" y="2"/>
                    </a:lnTo>
                    <a:lnTo>
                      <a:pt x="386" y="7"/>
                    </a:lnTo>
                    <a:lnTo>
                      <a:pt x="408" y="17"/>
                    </a:lnTo>
                    <a:lnTo>
                      <a:pt x="429" y="30"/>
                    </a:lnTo>
                    <a:lnTo>
                      <a:pt x="448" y="46"/>
                    </a:lnTo>
                    <a:lnTo>
                      <a:pt x="737" y="336"/>
                    </a:lnTo>
                    <a:lnTo>
                      <a:pt x="755" y="357"/>
                    </a:lnTo>
                    <a:lnTo>
                      <a:pt x="768" y="381"/>
                    </a:lnTo>
                    <a:lnTo>
                      <a:pt x="777" y="406"/>
                    </a:lnTo>
                    <a:lnTo>
                      <a:pt x="781" y="431"/>
                    </a:lnTo>
                    <a:lnTo>
                      <a:pt x="781" y="457"/>
                    </a:lnTo>
                    <a:lnTo>
                      <a:pt x="777" y="483"/>
                    </a:lnTo>
                    <a:lnTo>
                      <a:pt x="768" y="509"/>
                    </a:lnTo>
                    <a:lnTo>
                      <a:pt x="755" y="532"/>
                    </a:lnTo>
                    <a:lnTo>
                      <a:pt x="737" y="553"/>
                    </a:lnTo>
                    <a:lnTo>
                      <a:pt x="505" y="785"/>
                    </a:lnTo>
                    <a:lnTo>
                      <a:pt x="0" y="278"/>
                    </a:lnTo>
                    <a:lnTo>
                      <a:pt x="232" y="45"/>
                    </a:lnTo>
                    <a:lnTo>
                      <a:pt x="251" y="29"/>
                    </a:lnTo>
                    <a:lnTo>
                      <a:pt x="271" y="17"/>
                    </a:lnTo>
                    <a:lnTo>
                      <a:pt x="293" y="7"/>
                    </a:lnTo>
                    <a:lnTo>
                      <a:pt x="316" y="2"/>
                    </a:lnTo>
                    <a:lnTo>
                      <a:pt x="3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76" name="Freeform 65"/>
              <p:cNvSpPr/>
              <p:nvPr/>
            </p:nvSpPr>
            <p:spPr bwMode="auto">
              <a:xfrm>
                <a:off x="6596063" y="3522663"/>
                <a:ext cx="1504950" cy="1512888"/>
              </a:xfrm>
              <a:custGeom>
                <a:avLst/>
                <a:gdLst>
                  <a:gd name="T0" fmla="*/ 1391 w 1896"/>
                  <a:gd name="T1" fmla="*/ 0 h 1905"/>
                  <a:gd name="T2" fmla="*/ 1896 w 1896"/>
                  <a:gd name="T3" fmla="*/ 508 h 1905"/>
                  <a:gd name="T4" fmla="*/ 506 w 1896"/>
                  <a:gd name="T5" fmla="*/ 1905 h 1905"/>
                  <a:gd name="T6" fmla="*/ 0 w 1896"/>
                  <a:gd name="T7" fmla="*/ 1398 h 1905"/>
                  <a:gd name="T8" fmla="*/ 1391 w 1896"/>
                  <a:gd name="T9" fmla="*/ 0 h 1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6" h="1905">
                    <a:moveTo>
                      <a:pt x="1391" y="0"/>
                    </a:moveTo>
                    <a:lnTo>
                      <a:pt x="1896" y="508"/>
                    </a:lnTo>
                    <a:lnTo>
                      <a:pt x="506" y="1905"/>
                    </a:lnTo>
                    <a:lnTo>
                      <a:pt x="0" y="1398"/>
                    </a:lnTo>
                    <a:lnTo>
                      <a:pt x="13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77" name="Freeform 66"/>
              <p:cNvSpPr/>
              <p:nvPr/>
            </p:nvSpPr>
            <p:spPr bwMode="auto">
              <a:xfrm>
                <a:off x="6424613" y="4719638"/>
                <a:ext cx="485775" cy="488950"/>
              </a:xfrm>
              <a:custGeom>
                <a:avLst/>
                <a:gdLst>
                  <a:gd name="T0" fmla="*/ 108 w 613"/>
                  <a:gd name="T1" fmla="*/ 0 h 615"/>
                  <a:gd name="T2" fmla="*/ 613 w 613"/>
                  <a:gd name="T3" fmla="*/ 507 h 615"/>
                  <a:gd name="T4" fmla="*/ 0 w 613"/>
                  <a:gd name="T5" fmla="*/ 615 h 615"/>
                  <a:gd name="T6" fmla="*/ 108 w 613"/>
                  <a:gd name="T7" fmla="*/ 0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3" h="615">
                    <a:moveTo>
                      <a:pt x="108" y="0"/>
                    </a:moveTo>
                    <a:lnTo>
                      <a:pt x="613" y="507"/>
                    </a:lnTo>
                    <a:lnTo>
                      <a:pt x="0" y="615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78" name="Freeform 67"/>
              <p:cNvSpPr/>
              <p:nvPr/>
            </p:nvSpPr>
            <p:spPr bwMode="auto">
              <a:xfrm>
                <a:off x="5843588" y="3640138"/>
                <a:ext cx="2036762" cy="2049463"/>
              </a:xfrm>
              <a:custGeom>
                <a:avLst/>
                <a:gdLst>
                  <a:gd name="T0" fmla="*/ 213 w 2566"/>
                  <a:gd name="T1" fmla="*/ 0 h 2582"/>
                  <a:gd name="T2" fmla="*/ 2007 w 2566"/>
                  <a:gd name="T3" fmla="*/ 0 h 2582"/>
                  <a:gd name="T4" fmla="*/ 1675 w 2566"/>
                  <a:gd name="T5" fmla="*/ 333 h 2582"/>
                  <a:gd name="T6" fmla="*/ 331 w 2566"/>
                  <a:gd name="T7" fmla="*/ 333 h 2582"/>
                  <a:gd name="T8" fmla="*/ 331 w 2566"/>
                  <a:gd name="T9" fmla="*/ 2250 h 2582"/>
                  <a:gd name="T10" fmla="*/ 2235 w 2566"/>
                  <a:gd name="T11" fmla="*/ 2250 h 2582"/>
                  <a:gd name="T12" fmla="*/ 2235 w 2566"/>
                  <a:gd name="T13" fmla="*/ 1160 h 2582"/>
                  <a:gd name="T14" fmla="*/ 2566 w 2566"/>
                  <a:gd name="T15" fmla="*/ 829 h 2582"/>
                  <a:gd name="T16" fmla="*/ 2566 w 2566"/>
                  <a:gd name="T17" fmla="*/ 2368 h 2582"/>
                  <a:gd name="T18" fmla="*/ 2564 w 2566"/>
                  <a:gd name="T19" fmla="*/ 2402 h 2582"/>
                  <a:gd name="T20" fmla="*/ 2555 w 2566"/>
                  <a:gd name="T21" fmla="*/ 2435 h 2582"/>
                  <a:gd name="T22" fmla="*/ 2542 w 2566"/>
                  <a:gd name="T23" fmla="*/ 2466 h 2582"/>
                  <a:gd name="T24" fmla="*/ 2525 w 2566"/>
                  <a:gd name="T25" fmla="*/ 2495 h 2582"/>
                  <a:gd name="T26" fmla="*/ 2504 w 2566"/>
                  <a:gd name="T27" fmla="*/ 2520 h 2582"/>
                  <a:gd name="T28" fmla="*/ 2478 w 2566"/>
                  <a:gd name="T29" fmla="*/ 2541 h 2582"/>
                  <a:gd name="T30" fmla="*/ 2450 w 2566"/>
                  <a:gd name="T31" fmla="*/ 2558 h 2582"/>
                  <a:gd name="T32" fmla="*/ 2419 w 2566"/>
                  <a:gd name="T33" fmla="*/ 2571 h 2582"/>
                  <a:gd name="T34" fmla="*/ 2386 w 2566"/>
                  <a:gd name="T35" fmla="*/ 2579 h 2582"/>
                  <a:gd name="T36" fmla="*/ 2352 w 2566"/>
                  <a:gd name="T37" fmla="*/ 2582 h 2582"/>
                  <a:gd name="T38" fmla="*/ 213 w 2566"/>
                  <a:gd name="T39" fmla="*/ 2582 h 2582"/>
                  <a:gd name="T40" fmla="*/ 179 w 2566"/>
                  <a:gd name="T41" fmla="*/ 2579 h 2582"/>
                  <a:gd name="T42" fmla="*/ 146 w 2566"/>
                  <a:gd name="T43" fmla="*/ 2571 h 2582"/>
                  <a:gd name="T44" fmla="*/ 116 w 2566"/>
                  <a:gd name="T45" fmla="*/ 2558 h 2582"/>
                  <a:gd name="T46" fmla="*/ 88 w 2566"/>
                  <a:gd name="T47" fmla="*/ 2541 h 2582"/>
                  <a:gd name="T48" fmla="*/ 63 w 2566"/>
                  <a:gd name="T49" fmla="*/ 2520 h 2582"/>
                  <a:gd name="T50" fmla="*/ 41 w 2566"/>
                  <a:gd name="T51" fmla="*/ 2495 h 2582"/>
                  <a:gd name="T52" fmla="*/ 24 w 2566"/>
                  <a:gd name="T53" fmla="*/ 2466 h 2582"/>
                  <a:gd name="T54" fmla="*/ 11 w 2566"/>
                  <a:gd name="T55" fmla="*/ 2435 h 2582"/>
                  <a:gd name="T56" fmla="*/ 3 w 2566"/>
                  <a:gd name="T57" fmla="*/ 2402 h 2582"/>
                  <a:gd name="T58" fmla="*/ 0 w 2566"/>
                  <a:gd name="T59" fmla="*/ 2368 h 2582"/>
                  <a:gd name="T60" fmla="*/ 0 w 2566"/>
                  <a:gd name="T61" fmla="*/ 216 h 2582"/>
                  <a:gd name="T62" fmla="*/ 3 w 2566"/>
                  <a:gd name="T63" fmla="*/ 180 h 2582"/>
                  <a:gd name="T64" fmla="*/ 11 w 2566"/>
                  <a:gd name="T65" fmla="*/ 147 h 2582"/>
                  <a:gd name="T66" fmla="*/ 24 w 2566"/>
                  <a:gd name="T67" fmla="*/ 117 h 2582"/>
                  <a:gd name="T68" fmla="*/ 41 w 2566"/>
                  <a:gd name="T69" fmla="*/ 89 h 2582"/>
                  <a:gd name="T70" fmla="*/ 63 w 2566"/>
                  <a:gd name="T71" fmla="*/ 63 h 2582"/>
                  <a:gd name="T72" fmla="*/ 88 w 2566"/>
                  <a:gd name="T73" fmla="*/ 41 h 2582"/>
                  <a:gd name="T74" fmla="*/ 116 w 2566"/>
                  <a:gd name="T75" fmla="*/ 24 h 2582"/>
                  <a:gd name="T76" fmla="*/ 146 w 2566"/>
                  <a:gd name="T77" fmla="*/ 11 h 2582"/>
                  <a:gd name="T78" fmla="*/ 179 w 2566"/>
                  <a:gd name="T79" fmla="*/ 3 h 2582"/>
                  <a:gd name="T80" fmla="*/ 213 w 2566"/>
                  <a:gd name="T81" fmla="*/ 0 h 2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566" h="2582">
                    <a:moveTo>
                      <a:pt x="213" y="0"/>
                    </a:moveTo>
                    <a:lnTo>
                      <a:pt x="2007" y="0"/>
                    </a:lnTo>
                    <a:lnTo>
                      <a:pt x="1675" y="333"/>
                    </a:lnTo>
                    <a:lnTo>
                      <a:pt x="331" y="333"/>
                    </a:lnTo>
                    <a:lnTo>
                      <a:pt x="331" y="2250"/>
                    </a:lnTo>
                    <a:lnTo>
                      <a:pt x="2235" y="2250"/>
                    </a:lnTo>
                    <a:lnTo>
                      <a:pt x="2235" y="1160"/>
                    </a:lnTo>
                    <a:lnTo>
                      <a:pt x="2566" y="829"/>
                    </a:lnTo>
                    <a:lnTo>
                      <a:pt x="2566" y="2368"/>
                    </a:lnTo>
                    <a:lnTo>
                      <a:pt x="2564" y="2402"/>
                    </a:lnTo>
                    <a:lnTo>
                      <a:pt x="2555" y="2435"/>
                    </a:lnTo>
                    <a:lnTo>
                      <a:pt x="2542" y="2466"/>
                    </a:lnTo>
                    <a:lnTo>
                      <a:pt x="2525" y="2495"/>
                    </a:lnTo>
                    <a:lnTo>
                      <a:pt x="2504" y="2520"/>
                    </a:lnTo>
                    <a:lnTo>
                      <a:pt x="2478" y="2541"/>
                    </a:lnTo>
                    <a:lnTo>
                      <a:pt x="2450" y="2558"/>
                    </a:lnTo>
                    <a:lnTo>
                      <a:pt x="2419" y="2571"/>
                    </a:lnTo>
                    <a:lnTo>
                      <a:pt x="2386" y="2579"/>
                    </a:lnTo>
                    <a:lnTo>
                      <a:pt x="2352" y="2582"/>
                    </a:lnTo>
                    <a:lnTo>
                      <a:pt x="213" y="2582"/>
                    </a:lnTo>
                    <a:lnTo>
                      <a:pt x="179" y="2579"/>
                    </a:lnTo>
                    <a:lnTo>
                      <a:pt x="146" y="2571"/>
                    </a:lnTo>
                    <a:lnTo>
                      <a:pt x="116" y="2558"/>
                    </a:lnTo>
                    <a:lnTo>
                      <a:pt x="88" y="2541"/>
                    </a:lnTo>
                    <a:lnTo>
                      <a:pt x="63" y="2520"/>
                    </a:lnTo>
                    <a:lnTo>
                      <a:pt x="41" y="2495"/>
                    </a:lnTo>
                    <a:lnTo>
                      <a:pt x="24" y="2466"/>
                    </a:lnTo>
                    <a:lnTo>
                      <a:pt x="11" y="2435"/>
                    </a:lnTo>
                    <a:lnTo>
                      <a:pt x="3" y="2402"/>
                    </a:lnTo>
                    <a:lnTo>
                      <a:pt x="0" y="2368"/>
                    </a:lnTo>
                    <a:lnTo>
                      <a:pt x="0" y="216"/>
                    </a:lnTo>
                    <a:lnTo>
                      <a:pt x="3" y="180"/>
                    </a:lnTo>
                    <a:lnTo>
                      <a:pt x="11" y="147"/>
                    </a:lnTo>
                    <a:lnTo>
                      <a:pt x="24" y="117"/>
                    </a:lnTo>
                    <a:lnTo>
                      <a:pt x="41" y="89"/>
                    </a:lnTo>
                    <a:lnTo>
                      <a:pt x="63" y="63"/>
                    </a:lnTo>
                    <a:lnTo>
                      <a:pt x="88" y="41"/>
                    </a:lnTo>
                    <a:lnTo>
                      <a:pt x="116" y="24"/>
                    </a:lnTo>
                    <a:lnTo>
                      <a:pt x="146" y="11"/>
                    </a:lnTo>
                    <a:lnTo>
                      <a:pt x="179" y="3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74" name="TextBox 50"/>
            <p:cNvSpPr txBox="1"/>
            <p:nvPr/>
          </p:nvSpPr>
          <p:spPr>
            <a:xfrm flipH="1">
              <a:off x="6326751" y="3801512"/>
              <a:ext cx="2194847" cy="3689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认真落实“包保”责任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8877702" y="1908779"/>
            <a:ext cx="2613078" cy="3785342"/>
            <a:chOff x="8717624" y="2069199"/>
            <a:chExt cx="2613078" cy="3785342"/>
          </a:xfrm>
        </p:grpSpPr>
        <p:sp>
          <p:nvSpPr>
            <p:cNvPr id="80" name="Rounded Rectangle 17"/>
            <p:cNvSpPr/>
            <p:nvPr/>
          </p:nvSpPr>
          <p:spPr>
            <a:xfrm>
              <a:off x="8717624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7698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81" name="Rounded Rectangle 18"/>
            <p:cNvSpPr/>
            <p:nvPr/>
          </p:nvSpPr>
          <p:spPr>
            <a:xfrm rot="2700000">
              <a:off x="9355180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76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82" name="Группа 406"/>
            <p:cNvGrpSpPr/>
            <p:nvPr/>
          </p:nvGrpSpPr>
          <p:grpSpPr>
            <a:xfrm>
              <a:off x="9653296" y="2330086"/>
              <a:ext cx="379485" cy="387500"/>
              <a:chOff x="5853113" y="3217863"/>
              <a:chExt cx="2179638" cy="2225675"/>
            </a:xfrm>
            <a:solidFill>
              <a:schemeClr val="bg1"/>
            </a:solidFill>
          </p:grpSpPr>
          <p:sp>
            <p:nvSpPr>
              <p:cNvPr id="87" name="Freeform 362"/>
              <p:cNvSpPr>
                <a:spLocks noEditPoints="1"/>
              </p:cNvSpPr>
              <p:nvPr/>
            </p:nvSpPr>
            <p:spPr bwMode="auto">
              <a:xfrm>
                <a:off x="5924551" y="3779838"/>
                <a:ext cx="2035175" cy="1663700"/>
              </a:xfrm>
              <a:custGeom>
                <a:avLst/>
                <a:gdLst>
                  <a:gd name="T0" fmla="*/ 1378 w 3846"/>
                  <a:gd name="T1" fmla="*/ 963 h 3144"/>
                  <a:gd name="T2" fmla="*/ 1347 w 3846"/>
                  <a:gd name="T3" fmla="*/ 995 h 3144"/>
                  <a:gd name="T4" fmla="*/ 446 w 3846"/>
                  <a:gd name="T5" fmla="*/ 2705 h 3144"/>
                  <a:gd name="T6" fmla="*/ 3400 w 3846"/>
                  <a:gd name="T7" fmla="*/ 1826 h 3144"/>
                  <a:gd name="T8" fmla="*/ 2482 w 3846"/>
                  <a:gd name="T9" fmla="*/ 979 h 3144"/>
                  <a:gd name="T10" fmla="*/ 1378 w 3846"/>
                  <a:gd name="T11" fmla="*/ 963 h 3144"/>
                  <a:gd name="T12" fmla="*/ 1555 w 3846"/>
                  <a:gd name="T13" fmla="*/ 4 h 3144"/>
                  <a:gd name="T14" fmla="*/ 1618 w 3846"/>
                  <a:gd name="T15" fmla="*/ 31 h 3144"/>
                  <a:gd name="T16" fmla="*/ 1667 w 3846"/>
                  <a:gd name="T17" fmla="*/ 79 h 3144"/>
                  <a:gd name="T18" fmla="*/ 1694 w 3846"/>
                  <a:gd name="T19" fmla="*/ 141 h 3144"/>
                  <a:gd name="T20" fmla="*/ 1696 w 3846"/>
                  <a:gd name="T21" fmla="*/ 523 h 3144"/>
                  <a:gd name="T22" fmla="*/ 2150 w 3846"/>
                  <a:gd name="T23" fmla="*/ 177 h 3144"/>
                  <a:gd name="T24" fmla="*/ 2163 w 3846"/>
                  <a:gd name="T25" fmla="*/ 108 h 3144"/>
                  <a:gd name="T26" fmla="*/ 2201 w 3846"/>
                  <a:gd name="T27" fmla="*/ 52 h 3144"/>
                  <a:gd name="T28" fmla="*/ 2258 w 3846"/>
                  <a:gd name="T29" fmla="*/ 15 h 3144"/>
                  <a:gd name="T30" fmla="*/ 2328 w 3846"/>
                  <a:gd name="T31" fmla="*/ 0 h 3144"/>
                  <a:gd name="T32" fmla="*/ 2397 w 3846"/>
                  <a:gd name="T33" fmla="*/ 15 h 3144"/>
                  <a:gd name="T34" fmla="*/ 2453 w 3846"/>
                  <a:gd name="T35" fmla="*/ 52 h 3144"/>
                  <a:gd name="T36" fmla="*/ 2491 w 3846"/>
                  <a:gd name="T37" fmla="*/ 108 h 3144"/>
                  <a:gd name="T38" fmla="*/ 2506 w 3846"/>
                  <a:gd name="T39" fmla="*/ 177 h 3144"/>
                  <a:gd name="T40" fmla="*/ 2581 w 3846"/>
                  <a:gd name="T41" fmla="*/ 523 h 3144"/>
                  <a:gd name="T42" fmla="*/ 2625 w 3846"/>
                  <a:gd name="T43" fmla="*/ 533 h 3144"/>
                  <a:gd name="T44" fmla="*/ 2672 w 3846"/>
                  <a:gd name="T45" fmla="*/ 558 h 3144"/>
                  <a:gd name="T46" fmla="*/ 2715 w 3846"/>
                  <a:gd name="T47" fmla="*/ 590 h 3144"/>
                  <a:gd name="T48" fmla="*/ 2754 w 3846"/>
                  <a:gd name="T49" fmla="*/ 625 h 3144"/>
                  <a:gd name="T50" fmla="*/ 2784 w 3846"/>
                  <a:gd name="T51" fmla="*/ 654 h 3144"/>
                  <a:gd name="T52" fmla="*/ 2801 w 3846"/>
                  <a:gd name="T53" fmla="*/ 671 h 3144"/>
                  <a:gd name="T54" fmla="*/ 3778 w 3846"/>
                  <a:gd name="T55" fmla="*/ 1573 h 3144"/>
                  <a:gd name="T56" fmla="*/ 3812 w 3846"/>
                  <a:gd name="T57" fmla="*/ 1614 h 3144"/>
                  <a:gd name="T58" fmla="*/ 3836 w 3846"/>
                  <a:gd name="T59" fmla="*/ 1665 h 3144"/>
                  <a:gd name="T60" fmla="*/ 3846 w 3846"/>
                  <a:gd name="T61" fmla="*/ 1713 h 3144"/>
                  <a:gd name="T62" fmla="*/ 3842 w 3846"/>
                  <a:gd name="T63" fmla="*/ 2870 h 3144"/>
                  <a:gd name="T64" fmla="*/ 3815 w 3846"/>
                  <a:gd name="T65" fmla="*/ 2958 h 3144"/>
                  <a:gd name="T66" fmla="*/ 3765 w 3846"/>
                  <a:gd name="T67" fmla="*/ 3034 h 3144"/>
                  <a:gd name="T68" fmla="*/ 3696 w 3846"/>
                  <a:gd name="T69" fmla="*/ 3093 h 3144"/>
                  <a:gd name="T70" fmla="*/ 3612 w 3846"/>
                  <a:gd name="T71" fmla="*/ 3131 h 3144"/>
                  <a:gd name="T72" fmla="*/ 3518 w 3846"/>
                  <a:gd name="T73" fmla="*/ 3144 h 3144"/>
                  <a:gd name="T74" fmla="*/ 280 w 3846"/>
                  <a:gd name="T75" fmla="*/ 3142 h 3144"/>
                  <a:gd name="T76" fmla="*/ 191 w 3846"/>
                  <a:gd name="T77" fmla="*/ 3115 h 3144"/>
                  <a:gd name="T78" fmla="*/ 114 w 3846"/>
                  <a:gd name="T79" fmla="*/ 3066 h 3144"/>
                  <a:gd name="T80" fmla="*/ 53 w 3846"/>
                  <a:gd name="T81" fmla="*/ 2998 h 3144"/>
                  <a:gd name="T82" fmla="*/ 15 w 3846"/>
                  <a:gd name="T83" fmla="*/ 2915 h 3144"/>
                  <a:gd name="T84" fmla="*/ 0 w 3846"/>
                  <a:gd name="T85" fmla="*/ 2822 h 3144"/>
                  <a:gd name="T86" fmla="*/ 3 w 3846"/>
                  <a:gd name="T87" fmla="*/ 1690 h 3144"/>
                  <a:gd name="T88" fmla="*/ 21 w 3846"/>
                  <a:gd name="T89" fmla="*/ 1640 h 3144"/>
                  <a:gd name="T90" fmla="*/ 50 w 3846"/>
                  <a:gd name="T91" fmla="*/ 1592 h 3144"/>
                  <a:gd name="T92" fmla="*/ 1043 w 3846"/>
                  <a:gd name="T93" fmla="*/ 674 h 3144"/>
                  <a:gd name="T94" fmla="*/ 1051 w 3846"/>
                  <a:gd name="T95" fmla="*/ 665 h 3144"/>
                  <a:gd name="T96" fmla="*/ 1076 w 3846"/>
                  <a:gd name="T97" fmla="*/ 641 h 3144"/>
                  <a:gd name="T98" fmla="*/ 1109 w 3846"/>
                  <a:gd name="T99" fmla="*/ 607 h 3144"/>
                  <a:gd name="T100" fmla="*/ 1153 w 3846"/>
                  <a:gd name="T101" fmla="*/ 573 h 3144"/>
                  <a:gd name="T102" fmla="*/ 1197 w 3846"/>
                  <a:gd name="T103" fmla="*/ 543 h 3144"/>
                  <a:gd name="T104" fmla="*/ 1243 w 3846"/>
                  <a:gd name="T105" fmla="*/ 526 h 3144"/>
                  <a:gd name="T106" fmla="*/ 1340 w 3846"/>
                  <a:gd name="T107" fmla="*/ 523 h 3144"/>
                  <a:gd name="T108" fmla="*/ 1344 w 3846"/>
                  <a:gd name="T109" fmla="*/ 141 h 3144"/>
                  <a:gd name="T110" fmla="*/ 1371 w 3846"/>
                  <a:gd name="T111" fmla="*/ 79 h 3144"/>
                  <a:gd name="T112" fmla="*/ 1418 w 3846"/>
                  <a:gd name="T113" fmla="*/ 31 h 3144"/>
                  <a:gd name="T114" fmla="*/ 1482 w 3846"/>
                  <a:gd name="T115" fmla="*/ 4 h 3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846" h="3144">
                    <a:moveTo>
                      <a:pt x="1378" y="963"/>
                    </a:moveTo>
                    <a:lnTo>
                      <a:pt x="1378" y="963"/>
                    </a:lnTo>
                    <a:lnTo>
                      <a:pt x="1363" y="982"/>
                    </a:lnTo>
                    <a:lnTo>
                      <a:pt x="1347" y="995"/>
                    </a:lnTo>
                    <a:lnTo>
                      <a:pt x="446" y="1826"/>
                    </a:lnTo>
                    <a:lnTo>
                      <a:pt x="446" y="2705"/>
                    </a:lnTo>
                    <a:lnTo>
                      <a:pt x="3400" y="2705"/>
                    </a:lnTo>
                    <a:lnTo>
                      <a:pt x="3400" y="1826"/>
                    </a:lnTo>
                    <a:lnTo>
                      <a:pt x="2499" y="995"/>
                    </a:lnTo>
                    <a:lnTo>
                      <a:pt x="2482" y="979"/>
                    </a:lnTo>
                    <a:lnTo>
                      <a:pt x="2468" y="963"/>
                    </a:lnTo>
                    <a:lnTo>
                      <a:pt x="1378" y="963"/>
                    </a:lnTo>
                    <a:close/>
                    <a:moveTo>
                      <a:pt x="1518" y="0"/>
                    </a:moveTo>
                    <a:lnTo>
                      <a:pt x="1555" y="4"/>
                    </a:lnTo>
                    <a:lnTo>
                      <a:pt x="1588" y="15"/>
                    </a:lnTo>
                    <a:lnTo>
                      <a:pt x="1618" y="31"/>
                    </a:lnTo>
                    <a:lnTo>
                      <a:pt x="1645" y="52"/>
                    </a:lnTo>
                    <a:lnTo>
                      <a:pt x="1667" y="79"/>
                    </a:lnTo>
                    <a:lnTo>
                      <a:pt x="1683" y="108"/>
                    </a:lnTo>
                    <a:lnTo>
                      <a:pt x="1694" y="141"/>
                    </a:lnTo>
                    <a:lnTo>
                      <a:pt x="1696" y="177"/>
                    </a:lnTo>
                    <a:lnTo>
                      <a:pt x="1696" y="523"/>
                    </a:lnTo>
                    <a:lnTo>
                      <a:pt x="2150" y="523"/>
                    </a:lnTo>
                    <a:lnTo>
                      <a:pt x="2150" y="177"/>
                    </a:lnTo>
                    <a:lnTo>
                      <a:pt x="2152" y="141"/>
                    </a:lnTo>
                    <a:lnTo>
                      <a:pt x="2163" y="108"/>
                    </a:lnTo>
                    <a:lnTo>
                      <a:pt x="2179" y="79"/>
                    </a:lnTo>
                    <a:lnTo>
                      <a:pt x="2201" y="52"/>
                    </a:lnTo>
                    <a:lnTo>
                      <a:pt x="2228" y="31"/>
                    </a:lnTo>
                    <a:lnTo>
                      <a:pt x="2258" y="15"/>
                    </a:lnTo>
                    <a:lnTo>
                      <a:pt x="2291" y="4"/>
                    </a:lnTo>
                    <a:lnTo>
                      <a:pt x="2328" y="0"/>
                    </a:lnTo>
                    <a:lnTo>
                      <a:pt x="2363" y="4"/>
                    </a:lnTo>
                    <a:lnTo>
                      <a:pt x="2397" y="15"/>
                    </a:lnTo>
                    <a:lnTo>
                      <a:pt x="2428" y="31"/>
                    </a:lnTo>
                    <a:lnTo>
                      <a:pt x="2453" y="52"/>
                    </a:lnTo>
                    <a:lnTo>
                      <a:pt x="2475" y="79"/>
                    </a:lnTo>
                    <a:lnTo>
                      <a:pt x="2491" y="108"/>
                    </a:lnTo>
                    <a:lnTo>
                      <a:pt x="2502" y="141"/>
                    </a:lnTo>
                    <a:lnTo>
                      <a:pt x="2506" y="177"/>
                    </a:lnTo>
                    <a:lnTo>
                      <a:pt x="2506" y="523"/>
                    </a:lnTo>
                    <a:lnTo>
                      <a:pt x="2581" y="523"/>
                    </a:lnTo>
                    <a:lnTo>
                      <a:pt x="2603" y="526"/>
                    </a:lnTo>
                    <a:lnTo>
                      <a:pt x="2625" y="533"/>
                    </a:lnTo>
                    <a:lnTo>
                      <a:pt x="2648" y="543"/>
                    </a:lnTo>
                    <a:lnTo>
                      <a:pt x="2672" y="558"/>
                    </a:lnTo>
                    <a:lnTo>
                      <a:pt x="2693" y="573"/>
                    </a:lnTo>
                    <a:lnTo>
                      <a:pt x="2715" y="590"/>
                    </a:lnTo>
                    <a:lnTo>
                      <a:pt x="2737" y="607"/>
                    </a:lnTo>
                    <a:lnTo>
                      <a:pt x="2754" y="625"/>
                    </a:lnTo>
                    <a:lnTo>
                      <a:pt x="2770" y="641"/>
                    </a:lnTo>
                    <a:lnTo>
                      <a:pt x="2784" y="654"/>
                    </a:lnTo>
                    <a:lnTo>
                      <a:pt x="2795" y="665"/>
                    </a:lnTo>
                    <a:lnTo>
                      <a:pt x="2801" y="671"/>
                    </a:lnTo>
                    <a:lnTo>
                      <a:pt x="2803" y="674"/>
                    </a:lnTo>
                    <a:lnTo>
                      <a:pt x="3778" y="1573"/>
                    </a:lnTo>
                    <a:lnTo>
                      <a:pt x="3796" y="1592"/>
                    </a:lnTo>
                    <a:lnTo>
                      <a:pt x="3812" y="1614"/>
                    </a:lnTo>
                    <a:lnTo>
                      <a:pt x="3825" y="1640"/>
                    </a:lnTo>
                    <a:lnTo>
                      <a:pt x="3836" y="1665"/>
                    </a:lnTo>
                    <a:lnTo>
                      <a:pt x="3843" y="1690"/>
                    </a:lnTo>
                    <a:lnTo>
                      <a:pt x="3846" y="1713"/>
                    </a:lnTo>
                    <a:lnTo>
                      <a:pt x="3846" y="2822"/>
                    </a:lnTo>
                    <a:lnTo>
                      <a:pt x="3842" y="2870"/>
                    </a:lnTo>
                    <a:lnTo>
                      <a:pt x="3831" y="2915"/>
                    </a:lnTo>
                    <a:lnTo>
                      <a:pt x="3815" y="2958"/>
                    </a:lnTo>
                    <a:lnTo>
                      <a:pt x="3792" y="2998"/>
                    </a:lnTo>
                    <a:lnTo>
                      <a:pt x="3765" y="3034"/>
                    </a:lnTo>
                    <a:lnTo>
                      <a:pt x="3732" y="3066"/>
                    </a:lnTo>
                    <a:lnTo>
                      <a:pt x="3696" y="3093"/>
                    </a:lnTo>
                    <a:lnTo>
                      <a:pt x="3655" y="3115"/>
                    </a:lnTo>
                    <a:lnTo>
                      <a:pt x="3612" y="3131"/>
                    </a:lnTo>
                    <a:lnTo>
                      <a:pt x="3566" y="3142"/>
                    </a:lnTo>
                    <a:lnTo>
                      <a:pt x="3518" y="3144"/>
                    </a:lnTo>
                    <a:lnTo>
                      <a:pt x="328" y="3144"/>
                    </a:lnTo>
                    <a:lnTo>
                      <a:pt x="280" y="3142"/>
                    </a:lnTo>
                    <a:lnTo>
                      <a:pt x="234" y="3131"/>
                    </a:lnTo>
                    <a:lnTo>
                      <a:pt x="191" y="3115"/>
                    </a:lnTo>
                    <a:lnTo>
                      <a:pt x="150" y="3093"/>
                    </a:lnTo>
                    <a:lnTo>
                      <a:pt x="114" y="3066"/>
                    </a:lnTo>
                    <a:lnTo>
                      <a:pt x="81" y="3034"/>
                    </a:lnTo>
                    <a:lnTo>
                      <a:pt x="53" y="2998"/>
                    </a:lnTo>
                    <a:lnTo>
                      <a:pt x="31" y="2958"/>
                    </a:lnTo>
                    <a:lnTo>
                      <a:pt x="15" y="2915"/>
                    </a:lnTo>
                    <a:lnTo>
                      <a:pt x="4" y="2870"/>
                    </a:lnTo>
                    <a:lnTo>
                      <a:pt x="0" y="2822"/>
                    </a:lnTo>
                    <a:lnTo>
                      <a:pt x="0" y="1713"/>
                    </a:lnTo>
                    <a:lnTo>
                      <a:pt x="3" y="1690"/>
                    </a:lnTo>
                    <a:lnTo>
                      <a:pt x="10" y="1665"/>
                    </a:lnTo>
                    <a:lnTo>
                      <a:pt x="21" y="1640"/>
                    </a:lnTo>
                    <a:lnTo>
                      <a:pt x="34" y="1614"/>
                    </a:lnTo>
                    <a:lnTo>
                      <a:pt x="50" y="1592"/>
                    </a:lnTo>
                    <a:lnTo>
                      <a:pt x="69" y="1573"/>
                    </a:lnTo>
                    <a:lnTo>
                      <a:pt x="1043" y="674"/>
                    </a:lnTo>
                    <a:lnTo>
                      <a:pt x="1046" y="671"/>
                    </a:lnTo>
                    <a:lnTo>
                      <a:pt x="1051" y="665"/>
                    </a:lnTo>
                    <a:lnTo>
                      <a:pt x="1062" y="654"/>
                    </a:lnTo>
                    <a:lnTo>
                      <a:pt x="1076" y="641"/>
                    </a:lnTo>
                    <a:lnTo>
                      <a:pt x="1092" y="625"/>
                    </a:lnTo>
                    <a:lnTo>
                      <a:pt x="1109" y="607"/>
                    </a:lnTo>
                    <a:lnTo>
                      <a:pt x="1131" y="590"/>
                    </a:lnTo>
                    <a:lnTo>
                      <a:pt x="1153" y="573"/>
                    </a:lnTo>
                    <a:lnTo>
                      <a:pt x="1174" y="558"/>
                    </a:lnTo>
                    <a:lnTo>
                      <a:pt x="1197" y="543"/>
                    </a:lnTo>
                    <a:lnTo>
                      <a:pt x="1221" y="533"/>
                    </a:lnTo>
                    <a:lnTo>
                      <a:pt x="1243" y="526"/>
                    </a:lnTo>
                    <a:lnTo>
                      <a:pt x="1265" y="523"/>
                    </a:lnTo>
                    <a:lnTo>
                      <a:pt x="1340" y="523"/>
                    </a:lnTo>
                    <a:lnTo>
                      <a:pt x="1340" y="177"/>
                    </a:lnTo>
                    <a:lnTo>
                      <a:pt x="1344" y="141"/>
                    </a:lnTo>
                    <a:lnTo>
                      <a:pt x="1355" y="108"/>
                    </a:lnTo>
                    <a:lnTo>
                      <a:pt x="1371" y="79"/>
                    </a:lnTo>
                    <a:lnTo>
                      <a:pt x="1393" y="52"/>
                    </a:lnTo>
                    <a:lnTo>
                      <a:pt x="1418" y="31"/>
                    </a:lnTo>
                    <a:lnTo>
                      <a:pt x="1449" y="15"/>
                    </a:lnTo>
                    <a:lnTo>
                      <a:pt x="1482" y="4"/>
                    </a:lnTo>
                    <a:lnTo>
                      <a:pt x="15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88" name="Freeform 363"/>
              <p:cNvSpPr/>
              <p:nvPr/>
            </p:nvSpPr>
            <p:spPr bwMode="auto">
              <a:xfrm>
                <a:off x="5853113" y="3217863"/>
                <a:ext cx="2179638" cy="838200"/>
              </a:xfrm>
              <a:custGeom>
                <a:avLst/>
                <a:gdLst>
                  <a:gd name="T0" fmla="*/ 2783 w 4119"/>
                  <a:gd name="T1" fmla="*/ 0 h 1584"/>
                  <a:gd name="T2" fmla="*/ 2990 w 4119"/>
                  <a:gd name="T3" fmla="*/ 16 h 1584"/>
                  <a:gd name="T4" fmla="*/ 3187 w 4119"/>
                  <a:gd name="T5" fmla="*/ 61 h 1584"/>
                  <a:gd name="T6" fmla="*/ 3372 w 4119"/>
                  <a:gd name="T7" fmla="*/ 134 h 1584"/>
                  <a:gd name="T8" fmla="*/ 3540 w 4119"/>
                  <a:gd name="T9" fmla="*/ 231 h 1584"/>
                  <a:gd name="T10" fmla="*/ 3693 w 4119"/>
                  <a:gd name="T11" fmla="*/ 353 h 1584"/>
                  <a:gd name="T12" fmla="*/ 3826 w 4119"/>
                  <a:gd name="T13" fmla="*/ 494 h 1584"/>
                  <a:gd name="T14" fmla="*/ 3937 w 4119"/>
                  <a:gd name="T15" fmla="*/ 654 h 1584"/>
                  <a:gd name="T16" fmla="*/ 4025 w 4119"/>
                  <a:gd name="T17" fmla="*/ 828 h 1584"/>
                  <a:gd name="T18" fmla="*/ 4084 w 4119"/>
                  <a:gd name="T19" fmla="*/ 1016 h 1584"/>
                  <a:gd name="T20" fmla="*/ 4115 w 4119"/>
                  <a:gd name="T21" fmla="*/ 1216 h 1584"/>
                  <a:gd name="T22" fmla="*/ 4119 w 4119"/>
                  <a:gd name="T23" fmla="*/ 1495 h 1584"/>
                  <a:gd name="T24" fmla="*/ 4107 w 4119"/>
                  <a:gd name="T25" fmla="*/ 1540 h 1584"/>
                  <a:gd name="T26" fmla="*/ 4074 w 4119"/>
                  <a:gd name="T27" fmla="*/ 1572 h 1584"/>
                  <a:gd name="T28" fmla="*/ 4029 w 4119"/>
                  <a:gd name="T29" fmla="*/ 1584 h 1584"/>
                  <a:gd name="T30" fmla="*/ 3168 w 4119"/>
                  <a:gd name="T31" fmla="*/ 1580 h 1584"/>
                  <a:gd name="T32" fmla="*/ 3096 w 4119"/>
                  <a:gd name="T33" fmla="*/ 1554 h 1584"/>
                  <a:gd name="T34" fmla="*/ 3038 w 4119"/>
                  <a:gd name="T35" fmla="*/ 1506 h 1584"/>
                  <a:gd name="T36" fmla="*/ 2999 w 4119"/>
                  <a:gd name="T37" fmla="*/ 1442 h 1584"/>
                  <a:gd name="T38" fmla="*/ 2986 w 4119"/>
                  <a:gd name="T39" fmla="*/ 1365 h 1584"/>
                  <a:gd name="T40" fmla="*/ 2982 w 4119"/>
                  <a:gd name="T41" fmla="*/ 872 h 1584"/>
                  <a:gd name="T42" fmla="*/ 2955 w 4119"/>
                  <a:gd name="T43" fmla="*/ 801 h 1584"/>
                  <a:gd name="T44" fmla="*/ 2906 w 4119"/>
                  <a:gd name="T45" fmla="*/ 744 h 1584"/>
                  <a:gd name="T46" fmla="*/ 2840 w 4119"/>
                  <a:gd name="T47" fmla="*/ 705 h 1584"/>
                  <a:gd name="T48" fmla="*/ 2763 w 4119"/>
                  <a:gd name="T49" fmla="*/ 692 h 1584"/>
                  <a:gd name="T50" fmla="*/ 1317 w 4119"/>
                  <a:gd name="T51" fmla="*/ 696 h 1584"/>
                  <a:gd name="T52" fmla="*/ 1245 w 4119"/>
                  <a:gd name="T53" fmla="*/ 721 h 1584"/>
                  <a:gd name="T54" fmla="*/ 1187 w 4119"/>
                  <a:gd name="T55" fmla="*/ 771 h 1584"/>
                  <a:gd name="T56" fmla="*/ 1148 w 4119"/>
                  <a:gd name="T57" fmla="*/ 835 h 1584"/>
                  <a:gd name="T58" fmla="*/ 1134 w 4119"/>
                  <a:gd name="T59" fmla="*/ 912 h 1584"/>
                  <a:gd name="T60" fmla="*/ 1130 w 4119"/>
                  <a:gd name="T61" fmla="*/ 1405 h 1584"/>
                  <a:gd name="T62" fmla="*/ 1103 w 4119"/>
                  <a:gd name="T63" fmla="*/ 1475 h 1584"/>
                  <a:gd name="T64" fmla="*/ 1055 w 4119"/>
                  <a:gd name="T65" fmla="*/ 1533 h 1584"/>
                  <a:gd name="T66" fmla="*/ 990 w 4119"/>
                  <a:gd name="T67" fmla="*/ 1571 h 1584"/>
                  <a:gd name="T68" fmla="*/ 912 w 4119"/>
                  <a:gd name="T69" fmla="*/ 1584 h 1584"/>
                  <a:gd name="T70" fmla="*/ 67 w 4119"/>
                  <a:gd name="T71" fmla="*/ 1582 h 1584"/>
                  <a:gd name="T72" fmla="*/ 27 w 4119"/>
                  <a:gd name="T73" fmla="*/ 1558 h 1584"/>
                  <a:gd name="T74" fmla="*/ 4 w 4119"/>
                  <a:gd name="T75" fmla="*/ 1519 h 1584"/>
                  <a:gd name="T76" fmla="*/ 0 w 4119"/>
                  <a:gd name="T77" fmla="*/ 1318 h 1584"/>
                  <a:gd name="T78" fmla="*/ 16 w 4119"/>
                  <a:gd name="T79" fmla="*/ 1114 h 1584"/>
                  <a:gd name="T80" fmla="*/ 62 w 4119"/>
                  <a:gd name="T81" fmla="*/ 921 h 1584"/>
                  <a:gd name="T82" fmla="*/ 136 w 4119"/>
                  <a:gd name="T83" fmla="*/ 739 h 1584"/>
                  <a:gd name="T84" fmla="*/ 236 w 4119"/>
                  <a:gd name="T85" fmla="*/ 571 h 1584"/>
                  <a:gd name="T86" fmla="*/ 357 w 4119"/>
                  <a:gd name="T87" fmla="*/ 420 h 1584"/>
                  <a:gd name="T88" fmla="*/ 500 w 4119"/>
                  <a:gd name="T89" fmla="*/ 290 h 1584"/>
                  <a:gd name="T90" fmla="*/ 662 w 4119"/>
                  <a:gd name="T91" fmla="*/ 179 h 1584"/>
                  <a:gd name="T92" fmla="*/ 839 w 4119"/>
                  <a:gd name="T93" fmla="*/ 94 h 1584"/>
                  <a:gd name="T94" fmla="*/ 1031 w 4119"/>
                  <a:gd name="T95" fmla="*/ 34 h 1584"/>
                  <a:gd name="T96" fmla="*/ 1232 w 4119"/>
                  <a:gd name="T97" fmla="*/ 4 h 1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19" h="1584">
                    <a:moveTo>
                      <a:pt x="1337" y="0"/>
                    </a:moveTo>
                    <a:lnTo>
                      <a:pt x="2783" y="0"/>
                    </a:lnTo>
                    <a:lnTo>
                      <a:pt x="2888" y="4"/>
                    </a:lnTo>
                    <a:lnTo>
                      <a:pt x="2990" y="16"/>
                    </a:lnTo>
                    <a:lnTo>
                      <a:pt x="3090" y="34"/>
                    </a:lnTo>
                    <a:lnTo>
                      <a:pt x="3187" y="61"/>
                    </a:lnTo>
                    <a:lnTo>
                      <a:pt x="3281" y="94"/>
                    </a:lnTo>
                    <a:lnTo>
                      <a:pt x="3372" y="134"/>
                    </a:lnTo>
                    <a:lnTo>
                      <a:pt x="3458" y="179"/>
                    </a:lnTo>
                    <a:lnTo>
                      <a:pt x="3540" y="231"/>
                    </a:lnTo>
                    <a:lnTo>
                      <a:pt x="3620" y="290"/>
                    </a:lnTo>
                    <a:lnTo>
                      <a:pt x="3693" y="353"/>
                    </a:lnTo>
                    <a:lnTo>
                      <a:pt x="3763" y="420"/>
                    </a:lnTo>
                    <a:lnTo>
                      <a:pt x="3826" y="494"/>
                    </a:lnTo>
                    <a:lnTo>
                      <a:pt x="3884" y="571"/>
                    </a:lnTo>
                    <a:lnTo>
                      <a:pt x="3937" y="654"/>
                    </a:lnTo>
                    <a:lnTo>
                      <a:pt x="3984" y="739"/>
                    </a:lnTo>
                    <a:lnTo>
                      <a:pt x="4025" y="828"/>
                    </a:lnTo>
                    <a:lnTo>
                      <a:pt x="4057" y="921"/>
                    </a:lnTo>
                    <a:lnTo>
                      <a:pt x="4084" y="1016"/>
                    </a:lnTo>
                    <a:lnTo>
                      <a:pt x="4104" y="1114"/>
                    </a:lnTo>
                    <a:lnTo>
                      <a:pt x="4115" y="1216"/>
                    </a:lnTo>
                    <a:lnTo>
                      <a:pt x="4119" y="1318"/>
                    </a:lnTo>
                    <a:lnTo>
                      <a:pt x="4119" y="1495"/>
                    </a:lnTo>
                    <a:lnTo>
                      <a:pt x="4116" y="1519"/>
                    </a:lnTo>
                    <a:lnTo>
                      <a:pt x="4107" y="1540"/>
                    </a:lnTo>
                    <a:lnTo>
                      <a:pt x="4093" y="1558"/>
                    </a:lnTo>
                    <a:lnTo>
                      <a:pt x="4074" y="1572"/>
                    </a:lnTo>
                    <a:lnTo>
                      <a:pt x="4053" y="1582"/>
                    </a:lnTo>
                    <a:lnTo>
                      <a:pt x="4029" y="1584"/>
                    </a:lnTo>
                    <a:lnTo>
                      <a:pt x="3208" y="1584"/>
                    </a:lnTo>
                    <a:lnTo>
                      <a:pt x="3168" y="1580"/>
                    </a:lnTo>
                    <a:lnTo>
                      <a:pt x="3130" y="1571"/>
                    </a:lnTo>
                    <a:lnTo>
                      <a:pt x="3096" y="1554"/>
                    </a:lnTo>
                    <a:lnTo>
                      <a:pt x="3064" y="1533"/>
                    </a:lnTo>
                    <a:lnTo>
                      <a:pt x="3038" y="1506"/>
                    </a:lnTo>
                    <a:lnTo>
                      <a:pt x="3015" y="1475"/>
                    </a:lnTo>
                    <a:lnTo>
                      <a:pt x="2999" y="1442"/>
                    </a:lnTo>
                    <a:lnTo>
                      <a:pt x="2988" y="1405"/>
                    </a:lnTo>
                    <a:lnTo>
                      <a:pt x="2986" y="1365"/>
                    </a:lnTo>
                    <a:lnTo>
                      <a:pt x="2986" y="912"/>
                    </a:lnTo>
                    <a:lnTo>
                      <a:pt x="2982" y="872"/>
                    </a:lnTo>
                    <a:lnTo>
                      <a:pt x="2972" y="835"/>
                    </a:lnTo>
                    <a:lnTo>
                      <a:pt x="2955" y="801"/>
                    </a:lnTo>
                    <a:lnTo>
                      <a:pt x="2933" y="771"/>
                    </a:lnTo>
                    <a:lnTo>
                      <a:pt x="2906" y="744"/>
                    </a:lnTo>
                    <a:lnTo>
                      <a:pt x="2875" y="721"/>
                    </a:lnTo>
                    <a:lnTo>
                      <a:pt x="2840" y="705"/>
                    </a:lnTo>
                    <a:lnTo>
                      <a:pt x="2803" y="696"/>
                    </a:lnTo>
                    <a:lnTo>
                      <a:pt x="2763" y="692"/>
                    </a:lnTo>
                    <a:lnTo>
                      <a:pt x="1357" y="692"/>
                    </a:lnTo>
                    <a:lnTo>
                      <a:pt x="1317" y="696"/>
                    </a:lnTo>
                    <a:lnTo>
                      <a:pt x="1280" y="705"/>
                    </a:lnTo>
                    <a:lnTo>
                      <a:pt x="1245" y="721"/>
                    </a:lnTo>
                    <a:lnTo>
                      <a:pt x="1214" y="744"/>
                    </a:lnTo>
                    <a:lnTo>
                      <a:pt x="1187" y="771"/>
                    </a:lnTo>
                    <a:lnTo>
                      <a:pt x="1165" y="801"/>
                    </a:lnTo>
                    <a:lnTo>
                      <a:pt x="1148" y="835"/>
                    </a:lnTo>
                    <a:lnTo>
                      <a:pt x="1138" y="872"/>
                    </a:lnTo>
                    <a:lnTo>
                      <a:pt x="1134" y="912"/>
                    </a:lnTo>
                    <a:lnTo>
                      <a:pt x="1134" y="1365"/>
                    </a:lnTo>
                    <a:lnTo>
                      <a:pt x="1130" y="1405"/>
                    </a:lnTo>
                    <a:lnTo>
                      <a:pt x="1121" y="1442"/>
                    </a:lnTo>
                    <a:lnTo>
                      <a:pt x="1103" y="1475"/>
                    </a:lnTo>
                    <a:lnTo>
                      <a:pt x="1082" y="1506"/>
                    </a:lnTo>
                    <a:lnTo>
                      <a:pt x="1055" y="1533"/>
                    </a:lnTo>
                    <a:lnTo>
                      <a:pt x="1024" y="1554"/>
                    </a:lnTo>
                    <a:lnTo>
                      <a:pt x="990" y="1571"/>
                    </a:lnTo>
                    <a:lnTo>
                      <a:pt x="952" y="1580"/>
                    </a:lnTo>
                    <a:lnTo>
                      <a:pt x="912" y="1584"/>
                    </a:lnTo>
                    <a:lnTo>
                      <a:pt x="91" y="1584"/>
                    </a:lnTo>
                    <a:lnTo>
                      <a:pt x="67" y="1582"/>
                    </a:lnTo>
                    <a:lnTo>
                      <a:pt x="46" y="1572"/>
                    </a:lnTo>
                    <a:lnTo>
                      <a:pt x="27" y="1558"/>
                    </a:lnTo>
                    <a:lnTo>
                      <a:pt x="13" y="1540"/>
                    </a:lnTo>
                    <a:lnTo>
                      <a:pt x="4" y="1519"/>
                    </a:lnTo>
                    <a:lnTo>
                      <a:pt x="0" y="1495"/>
                    </a:lnTo>
                    <a:lnTo>
                      <a:pt x="0" y="1318"/>
                    </a:lnTo>
                    <a:lnTo>
                      <a:pt x="4" y="1216"/>
                    </a:lnTo>
                    <a:lnTo>
                      <a:pt x="16" y="1114"/>
                    </a:lnTo>
                    <a:lnTo>
                      <a:pt x="36" y="1016"/>
                    </a:lnTo>
                    <a:lnTo>
                      <a:pt x="62" y="921"/>
                    </a:lnTo>
                    <a:lnTo>
                      <a:pt x="95" y="828"/>
                    </a:lnTo>
                    <a:lnTo>
                      <a:pt x="136" y="739"/>
                    </a:lnTo>
                    <a:lnTo>
                      <a:pt x="183" y="654"/>
                    </a:lnTo>
                    <a:lnTo>
                      <a:pt x="236" y="571"/>
                    </a:lnTo>
                    <a:lnTo>
                      <a:pt x="294" y="494"/>
                    </a:lnTo>
                    <a:lnTo>
                      <a:pt x="357" y="420"/>
                    </a:lnTo>
                    <a:lnTo>
                      <a:pt x="427" y="353"/>
                    </a:lnTo>
                    <a:lnTo>
                      <a:pt x="500" y="290"/>
                    </a:lnTo>
                    <a:lnTo>
                      <a:pt x="580" y="231"/>
                    </a:lnTo>
                    <a:lnTo>
                      <a:pt x="662" y="179"/>
                    </a:lnTo>
                    <a:lnTo>
                      <a:pt x="749" y="134"/>
                    </a:lnTo>
                    <a:lnTo>
                      <a:pt x="839" y="94"/>
                    </a:lnTo>
                    <a:lnTo>
                      <a:pt x="933" y="61"/>
                    </a:lnTo>
                    <a:lnTo>
                      <a:pt x="1031" y="34"/>
                    </a:lnTo>
                    <a:lnTo>
                      <a:pt x="1129" y="16"/>
                    </a:lnTo>
                    <a:lnTo>
                      <a:pt x="1232" y="4"/>
                    </a:lnTo>
                    <a:lnTo>
                      <a:pt x="13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89" name="Freeform 364"/>
              <p:cNvSpPr>
                <a:spLocks noEditPoints="1"/>
              </p:cNvSpPr>
              <p:nvPr/>
            </p:nvSpPr>
            <p:spPr bwMode="auto">
              <a:xfrm>
                <a:off x="6583363" y="4408488"/>
                <a:ext cx="719138" cy="709612"/>
              </a:xfrm>
              <a:custGeom>
                <a:avLst/>
                <a:gdLst>
                  <a:gd name="T0" fmla="*/ 646 w 1360"/>
                  <a:gd name="T1" fmla="*/ 510 h 1341"/>
                  <a:gd name="T2" fmla="*/ 587 w 1360"/>
                  <a:gd name="T3" fmla="*/ 534 h 1341"/>
                  <a:gd name="T4" fmla="*/ 542 w 1360"/>
                  <a:gd name="T5" fmla="*/ 578 h 1341"/>
                  <a:gd name="T6" fmla="*/ 517 w 1360"/>
                  <a:gd name="T7" fmla="*/ 636 h 1341"/>
                  <a:gd name="T8" fmla="*/ 517 w 1360"/>
                  <a:gd name="T9" fmla="*/ 703 h 1341"/>
                  <a:gd name="T10" fmla="*/ 542 w 1360"/>
                  <a:gd name="T11" fmla="*/ 761 h 1341"/>
                  <a:gd name="T12" fmla="*/ 587 w 1360"/>
                  <a:gd name="T13" fmla="*/ 805 h 1341"/>
                  <a:gd name="T14" fmla="*/ 646 w 1360"/>
                  <a:gd name="T15" fmla="*/ 831 h 1341"/>
                  <a:gd name="T16" fmla="*/ 714 w 1360"/>
                  <a:gd name="T17" fmla="*/ 831 h 1341"/>
                  <a:gd name="T18" fmla="*/ 773 w 1360"/>
                  <a:gd name="T19" fmla="*/ 805 h 1341"/>
                  <a:gd name="T20" fmla="*/ 818 w 1360"/>
                  <a:gd name="T21" fmla="*/ 761 h 1341"/>
                  <a:gd name="T22" fmla="*/ 842 w 1360"/>
                  <a:gd name="T23" fmla="*/ 703 h 1341"/>
                  <a:gd name="T24" fmla="*/ 842 w 1360"/>
                  <a:gd name="T25" fmla="*/ 636 h 1341"/>
                  <a:gd name="T26" fmla="*/ 818 w 1360"/>
                  <a:gd name="T27" fmla="*/ 578 h 1341"/>
                  <a:gd name="T28" fmla="*/ 773 w 1360"/>
                  <a:gd name="T29" fmla="*/ 534 h 1341"/>
                  <a:gd name="T30" fmla="*/ 714 w 1360"/>
                  <a:gd name="T31" fmla="*/ 510 h 1341"/>
                  <a:gd name="T32" fmla="*/ 680 w 1360"/>
                  <a:gd name="T33" fmla="*/ 0 h 1341"/>
                  <a:gd name="T34" fmla="*/ 826 w 1360"/>
                  <a:gd name="T35" fmla="*/ 14 h 1341"/>
                  <a:gd name="T36" fmla="*/ 961 w 1360"/>
                  <a:gd name="T37" fmla="*/ 58 h 1341"/>
                  <a:gd name="T38" fmla="*/ 1082 w 1360"/>
                  <a:gd name="T39" fmla="*/ 129 h 1341"/>
                  <a:gd name="T40" fmla="*/ 1185 w 1360"/>
                  <a:gd name="T41" fmla="*/ 221 h 1341"/>
                  <a:gd name="T42" fmla="*/ 1267 w 1360"/>
                  <a:gd name="T43" fmla="*/ 331 h 1341"/>
                  <a:gd name="T44" fmla="*/ 1325 w 1360"/>
                  <a:gd name="T45" fmla="*/ 458 h 1341"/>
                  <a:gd name="T46" fmla="*/ 1356 w 1360"/>
                  <a:gd name="T47" fmla="*/ 596 h 1341"/>
                  <a:gd name="T48" fmla="*/ 1356 w 1360"/>
                  <a:gd name="T49" fmla="*/ 743 h 1341"/>
                  <a:gd name="T50" fmla="*/ 1325 w 1360"/>
                  <a:gd name="T51" fmla="*/ 881 h 1341"/>
                  <a:gd name="T52" fmla="*/ 1267 w 1360"/>
                  <a:gd name="T53" fmla="*/ 1008 h 1341"/>
                  <a:gd name="T54" fmla="*/ 1185 w 1360"/>
                  <a:gd name="T55" fmla="*/ 1120 h 1341"/>
                  <a:gd name="T56" fmla="*/ 1082 w 1360"/>
                  <a:gd name="T57" fmla="*/ 1212 h 1341"/>
                  <a:gd name="T58" fmla="*/ 961 w 1360"/>
                  <a:gd name="T59" fmla="*/ 1281 h 1341"/>
                  <a:gd name="T60" fmla="*/ 826 w 1360"/>
                  <a:gd name="T61" fmla="*/ 1325 h 1341"/>
                  <a:gd name="T62" fmla="*/ 680 w 1360"/>
                  <a:gd name="T63" fmla="*/ 1341 h 1341"/>
                  <a:gd name="T64" fmla="*/ 534 w 1360"/>
                  <a:gd name="T65" fmla="*/ 1325 h 1341"/>
                  <a:gd name="T66" fmla="*/ 399 w 1360"/>
                  <a:gd name="T67" fmla="*/ 1281 h 1341"/>
                  <a:gd name="T68" fmla="*/ 279 w 1360"/>
                  <a:gd name="T69" fmla="*/ 1212 h 1341"/>
                  <a:gd name="T70" fmla="*/ 175 w 1360"/>
                  <a:gd name="T71" fmla="*/ 1120 h 1341"/>
                  <a:gd name="T72" fmla="*/ 93 w 1360"/>
                  <a:gd name="T73" fmla="*/ 1008 h 1341"/>
                  <a:gd name="T74" fmla="*/ 35 w 1360"/>
                  <a:gd name="T75" fmla="*/ 881 h 1341"/>
                  <a:gd name="T76" fmla="*/ 4 w 1360"/>
                  <a:gd name="T77" fmla="*/ 743 h 1341"/>
                  <a:gd name="T78" fmla="*/ 4 w 1360"/>
                  <a:gd name="T79" fmla="*/ 596 h 1341"/>
                  <a:gd name="T80" fmla="*/ 35 w 1360"/>
                  <a:gd name="T81" fmla="*/ 458 h 1341"/>
                  <a:gd name="T82" fmla="*/ 93 w 1360"/>
                  <a:gd name="T83" fmla="*/ 331 h 1341"/>
                  <a:gd name="T84" fmla="*/ 175 w 1360"/>
                  <a:gd name="T85" fmla="*/ 221 h 1341"/>
                  <a:gd name="T86" fmla="*/ 279 w 1360"/>
                  <a:gd name="T87" fmla="*/ 129 h 1341"/>
                  <a:gd name="T88" fmla="*/ 399 w 1360"/>
                  <a:gd name="T89" fmla="*/ 58 h 1341"/>
                  <a:gd name="T90" fmla="*/ 534 w 1360"/>
                  <a:gd name="T91" fmla="*/ 14 h 1341"/>
                  <a:gd name="T92" fmla="*/ 680 w 1360"/>
                  <a:gd name="T93" fmla="*/ 0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60" h="1341">
                    <a:moveTo>
                      <a:pt x="680" y="506"/>
                    </a:moveTo>
                    <a:lnTo>
                      <a:pt x="646" y="510"/>
                    </a:lnTo>
                    <a:lnTo>
                      <a:pt x="615" y="519"/>
                    </a:lnTo>
                    <a:lnTo>
                      <a:pt x="587" y="534"/>
                    </a:lnTo>
                    <a:lnTo>
                      <a:pt x="563" y="554"/>
                    </a:lnTo>
                    <a:lnTo>
                      <a:pt x="542" y="578"/>
                    </a:lnTo>
                    <a:lnTo>
                      <a:pt x="528" y="606"/>
                    </a:lnTo>
                    <a:lnTo>
                      <a:pt x="517" y="636"/>
                    </a:lnTo>
                    <a:lnTo>
                      <a:pt x="514" y="670"/>
                    </a:lnTo>
                    <a:lnTo>
                      <a:pt x="517" y="703"/>
                    </a:lnTo>
                    <a:lnTo>
                      <a:pt x="528" y="734"/>
                    </a:lnTo>
                    <a:lnTo>
                      <a:pt x="542" y="761"/>
                    </a:lnTo>
                    <a:lnTo>
                      <a:pt x="563" y="785"/>
                    </a:lnTo>
                    <a:lnTo>
                      <a:pt x="587" y="805"/>
                    </a:lnTo>
                    <a:lnTo>
                      <a:pt x="615" y="820"/>
                    </a:lnTo>
                    <a:lnTo>
                      <a:pt x="646" y="831"/>
                    </a:lnTo>
                    <a:lnTo>
                      <a:pt x="680" y="833"/>
                    </a:lnTo>
                    <a:lnTo>
                      <a:pt x="714" y="831"/>
                    </a:lnTo>
                    <a:lnTo>
                      <a:pt x="745" y="820"/>
                    </a:lnTo>
                    <a:lnTo>
                      <a:pt x="773" y="805"/>
                    </a:lnTo>
                    <a:lnTo>
                      <a:pt x="797" y="785"/>
                    </a:lnTo>
                    <a:lnTo>
                      <a:pt x="818" y="761"/>
                    </a:lnTo>
                    <a:lnTo>
                      <a:pt x="832" y="734"/>
                    </a:lnTo>
                    <a:lnTo>
                      <a:pt x="842" y="703"/>
                    </a:lnTo>
                    <a:lnTo>
                      <a:pt x="846" y="670"/>
                    </a:lnTo>
                    <a:lnTo>
                      <a:pt x="842" y="636"/>
                    </a:lnTo>
                    <a:lnTo>
                      <a:pt x="832" y="606"/>
                    </a:lnTo>
                    <a:lnTo>
                      <a:pt x="818" y="578"/>
                    </a:lnTo>
                    <a:lnTo>
                      <a:pt x="797" y="554"/>
                    </a:lnTo>
                    <a:lnTo>
                      <a:pt x="773" y="534"/>
                    </a:lnTo>
                    <a:lnTo>
                      <a:pt x="745" y="519"/>
                    </a:lnTo>
                    <a:lnTo>
                      <a:pt x="714" y="510"/>
                    </a:lnTo>
                    <a:lnTo>
                      <a:pt x="680" y="506"/>
                    </a:lnTo>
                    <a:close/>
                    <a:moveTo>
                      <a:pt x="680" y="0"/>
                    </a:moveTo>
                    <a:lnTo>
                      <a:pt x="754" y="2"/>
                    </a:lnTo>
                    <a:lnTo>
                      <a:pt x="826" y="14"/>
                    </a:lnTo>
                    <a:lnTo>
                      <a:pt x="895" y="33"/>
                    </a:lnTo>
                    <a:lnTo>
                      <a:pt x="961" y="58"/>
                    </a:lnTo>
                    <a:lnTo>
                      <a:pt x="1023" y="90"/>
                    </a:lnTo>
                    <a:lnTo>
                      <a:pt x="1082" y="129"/>
                    </a:lnTo>
                    <a:lnTo>
                      <a:pt x="1136" y="171"/>
                    </a:lnTo>
                    <a:lnTo>
                      <a:pt x="1185" y="221"/>
                    </a:lnTo>
                    <a:lnTo>
                      <a:pt x="1229" y="274"/>
                    </a:lnTo>
                    <a:lnTo>
                      <a:pt x="1267" y="331"/>
                    </a:lnTo>
                    <a:lnTo>
                      <a:pt x="1299" y="393"/>
                    </a:lnTo>
                    <a:lnTo>
                      <a:pt x="1325" y="458"/>
                    </a:lnTo>
                    <a:lnTo>
                      <a:pt x="1344" y="526"/>
                    </a:lnTo>
                    <a:lnTo>
                      <a:pt x="1356" y="596"/>
                    </a:lnTo>
                    <a:lnTo>
                      <a:pt x="1360" y="670"/>
                    </a:lnTo>
                    <a:lnTo>
                      <a:pt x="1356" y="743"/>
                    </a:lnTo>
                    <a:lnTo>
                      <a:pt x="1344" y="813"/>
                    </a:lnTo>
                    <a:lnTo>
                      <a:pt x="1325" y="881"/>
                    </a:lnTo>
                    <a:lnTo>
                      <a:pt x="1299" y="947"/>
                    </a:lnTo>
                    <a:lnTo>
                      <a:pt x="1267" y="1008"/>
                    </a:lnTo>
                    <a:lnTo>
                      <a:pt x="1229" y="1066"/>
                    </a:lnTo>
                    <a:lnTo>
                      <a:pt x="1185" y="1120"/>
                    </a:lnTo>
                    <a:lnTo>
                      <a:pt x="1136" y="1168"/>
                    </a:lnTo>
                    <a:lnTo>
                      <a:pt x="1082" y="1212"/>
                    </a:lnTo>
                    <a:lnTo>
                      <a:pt x="1023" y="1249"/>
                    </a:lnTo>
                    <a:lnTo>
                      <a:pt x="961" y="1281"/>
                    </a:lnTo>
                    <a:lnTo>
                      <a:pt x="895" y="1306"/>
                    </a:lnTo>
                    <a:lnTo>
                      <a:pt x="826" y="1325"/>
                    </a:lnTo>
                    <a:lnTo>
                      <a:pt x="754" y="1337"/>
                    </a:lnTo>
                    <a:lnTo>
                      <a:pt x="680" y="1341"/>
                    </a:lnTo>
                    <a:lnTo>
                      <a:pt x="606" y="1337"/>
                    </a:lnTo>
                    <a:lnTo>
                      <a:pt x="534" y="1325"/>
                    </a:lnTo>
                    <a:lnTo>
                      <a:pt x="465" y="1306"/>
                    </a:lnTo>
                    <a:lnTo>
                      <a:pt x="399" y="1281"/>
                    </a:lnTo>
                    <a:lnTo>
                      <a:pt x="337" y="1249"/>
                    </a:lnTo>
                    <a:lnTo>
                      <a:pt x="279" y="1212"/>
                    </a:lnTo>
                    <a:lnTo>
                      <a:pt x="225" y="1168"/>
                    </a:lnTo>
                    <a:lnTo>
                      <a:pt x="175" y="1120"/>
                    </a:lnTo>
                    <a:lnTo>
                      <a:pt x="132" y="1066"/>
                    </a:lnTo>
                    <a:lnTo>
                      <a:pt x="93" y="1008"/>
                    </a:lnTo>
                    <a:lnTo>
                      <a:pt x="61" y="947"/>
                    </a:lnTo>
                    <a:lnTo>
                      <a:pt x="35" y="881"/>
                    </a:lnTo>
                    <a:lnTo>
                      <a:pt x="16" y="813"/>
                    </a:lnTo>
                    <a:lnTo>
                      <a:pt x="4" y="743"/>
                    </a:lnTo>
                    <a:lnTo>
                      <a:pt x="0" y="670"/>
                    </a:lnTo>
                    <a:lnTo>
                      <a:pt x="4" y="596"/>
                    </a:lnTo>
                    <a:lnTo>
                      <a:pt x="16" y="526"/>
                    </a:lnTo>
                    <a:lnTo>
                      <a:pt x="35" y="458"/>
                    </a:lnTo>
                    <a:lnTo>
                      <a:pt x="61" y="393"/>
                    </a:lnTo>
                    <a:lnTo>
                      <a:pt x="93" y="331"/>
                    </a:lnTo>
                    <a:lnTo>
                      <a:pt x="132" y="274"/>
                    </a:lnTo>
                    <a:lnTo>
                      <a:pt x="175" y="221"/>
                    </a:lnTo>
                    <a:lnTo>
                      <a:pt x="225" y="171"/>
                    </a:lnTo>
                    <a:lnTo>
                      <a:pt x="279" y="129"/>
                    </a:lnTo>
                    <a:lnTo>
                      <a:pt x="337" y="90"/>
                    </a:lnTo>
                    <a:lnTo>
                      <a:pt x="399" y="58"/>
                    </a:lnTo>
                    <a:lnTo>
                      <a:pt x="465" y="33"/>
                    </a:lnTo>
                    <a:lnTo>
                      <a:pt x="534" y="14"/>
                    </a:lnTo>
                    <a:lnTo>
                      <a:pt x="606" y="2"/>
                    </a:lnTo>
                    <a:lnTo>
                      <a:pt x="6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86" name="TextBox 53"/>
            <p:cNvSpPr txBox="1"/>
            <p:nvPr/>
          </p:nvSpPr>
          <p:spPr>
            <a:xfrm flipH="1">
              <a:off x="9222549" y="3801512"/>
              <a:ext cx="2108153" cy="3689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强化联防联控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503680" y="507365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+mn-ea"/>
              </a:rPr>
              <a:t>层层压实责任，实现森林草原防灭火网格化管控</a:t>
            </a:r>
            <a:endParaRPr lang="zh-CN" altLang="en-US"/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矩形 1"/>
          <p:cNvSpPr/>
          <p:nvPr/>
        </p:nvSpPr>
        <p:spPr>
          <a:xfrm>
            <a:off x="1" y="1311064"/>
            <a:ext cx="12192000" cy="4688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9208" y="191584"/>
            <a:ext cx="1413743" cy="834498"/>
            <a:chOff x="319208" y="191584"/>
            <a:chExt cx="1413743" cy="834498"/>
          </a:xfrm>
        </p:grpSpPr>
        <p:grpSp>
          <p:nvGrpSpPr>
            <p:cNvPr id="3" name="组合 1"/>
            <p:cNvGrpSpPr/>
            <p:nvPr/>
          </p:nvGrpSpPr>
          <p:grpSpPr>
            <a:xfrm>
              <a:off x="319208" y="191584"/>
              <a:ext cx="878238" cy="805016"/>
              <a:chOff x="4639325" y="3631035"/>
              <a:chExt cx="1067493" cy="97849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4639325" y="3912960"/>
                <a:ext cx="332726" cy="33272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4744149" y="4226003"/>
                <a:ext cx="383525" cy="383525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C6C6C6"/>
                  </a:gs>
                  <a:gs pos="0">
                    <a:sysClr val="window" lastClr="FFFFFF">
                      <a:lumMod val="75000"/>
                    </a:sysClr>
                  </a:gs>
                  <a:gs pos="61000">
                    <a:srgbClr val="EEEEEE"/>
                  </a:gs>
                  <a:gs pos="100000">
                    <a:sysClr val="window" lastClr="FFFFFF">
                      <a:tint val="23500"/>
                      <a:satMod val="160000"/>
                      <a:lumMod val="96000"/>
                    </a:sysClr>
                  </a:gs>
                </a:gsLst>
                <a:lin ang="7800000" scaled="0"/>
                <a:tileRect/>
              </a:gra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4939152" y="3631035"/>
                <a:ext cx="383525" cy="38352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018395" y="3881793"/>
                <a:ext cx="688423" cy="688422"/>
              </a:xfrm>
              <a:prstGeom prst="ellipse">
                <a:avLst/>
              </a:prstGeom>
              <a:solidFill>
                <a:srgbClr val="4472C4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381000" dist="63500" dir="7800000" algn="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423071" y="380922"/>
              <a:ext cx="3098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65785" y="1899920"/>
            <a:ext cx="2402840" cy="3794125"/>
            <a:chOff x="1063467" y="2069199"/>
            <a:chExt cx="2548399" cy="3785342"/>
          </a:xfrm>
        </p:grpSpPr>
        <p:sp>
          <p:nvSpPr>
            <p:cNvPr id="47" name="Rounded Rectangle 2"/>
            <p:cNvSpPr/>
            <p:nvPr/>
          </p:nvSpPr>
          <p:spPr>
            <a:xfrm>
              <a:off x="1063467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48" name="Rounded Rectangle 3"/>
            <p:cNvSpPr/>
            <p:nvPr/>
          </p:nvSpPr>
          <p:spPr>
            <a:xfrm rot="2700000">
              <a:off x="1705872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49" name="Группа 358"/>
            <p:cNvGrpSpPr/>
            <p:nvPr/>
          </p:nvGrpSpPr>
          <p:grpSpPr>
            <a:xfrm>
              <a:off x="1989483" y="2245224"/>
              <a:ext cx="398797" cy="569810"/>
              <a:chOff x="5905500" y="3163888"/>
              <a:chExt cx="1828800" cy="2613025"/>
            </a:xfrm>
            <a:solidFill>
              <a:schemeClr val="bg1"/>
            </a:solidFill>
          </p:grpSpPr>
          <p:sp>
            <p:nvSpPr>
              <p:cNvPr id="54" name="Freeform 319"/>
              <p:cNvSpPr>
                <a:spLocks noEditPoints="1"/>
              </p:cNvSpPr>
              <p:nvPr/>
            </p:nvSpPr>
            <p:spPr bwMode="auto">
              <a:xfrm>
                <a:off x="6313488" y="3163888"/>
                <a:ext cx="1011238" cy="2411412"/>
              </a:xfrm>
              <a:custGeom>
                <a:avLst/>
                <a:gdLst>
                  <a:gd name="T0" fmla="*/ 576 w 1273"/>
                  <a:gd name="T1" fmla="*/ 371 h 3038"/>
                  <a:gd name="T2" fmla="*/ 476 w 1273"/>
                  <a:gd name="T3" fmla="*/ 529 h 3038"/>
                  <a:gd name="T4" fmla="*/ 378 w 1273"/>
                  <a:gd name="T5" fmla="*/ 737 h 3038"/>
                  <a:gd name="T6" fmla="*/ 391 w 1273"/>
                  <a:gd name="T7" fmla="*/ 915 h 3038"/>
                  <a:gd name="T8" fmla="*/ 629 w 1273"/>
                  <a:gd name="T9" fmla="*/ 932 h 3038"/>
                  <a:gd name="T10" fmla="*/ 832 w 1273"/>
                  <a:gd name="T11" fmla="*/ 920 h 3038"/>
                  <a:gd name="T12" fmla="*/ 926 w 1273"/>
                  <a:gd name="T13" fmla="*/ 815 h 3038"/>
                  <a:gd name="T14" fmla="*/ 832 w 1273"/>
                  <a:gd name="T15" fmla="*/ 591 h 3038"/>
                  <a:gd name="T16" fmla="*/ 731 w 1273"/>
                  <a:gd name="T17" fmla="*/ 417 h 3038"/>
                  <a:gd name="T18" fmla="*/ 638 w 1273"/>
                  <a:gd name="T19" fmla="*/ 291 h 3038"/>
                  <a:gd name="T20" fmla="*/ 643 w 1273"/>
                  <a:gd name="T21" fmla="*/ 6 h 3038"/>
                  <a:gd name="T22" fmla="*/ 678 w 1273"/>
                  <a:gd name="T23" fmla="*/ 36 h 3038"/>
                  <a:gd name="T24" fmla="*/ 736 w 1273"/>
                  <a:gd name="T25" fmla="*/ 93 h 3038"/>
                  <a:gd name="T26" fmla="*/ 810 w 1273"/>
                  <a:gd name="T27" fmla="*/ 180 h 3038"/>
                  <a:gd name="T28" fmla="*/ 895 w 1273"/>
                  <a:gd name="T29" fmla="*/ 296 h 3038"/>
                  <a:gd name="T30" fmla="*/ 985 w 1273"/>
                  <a:gd name="T31" fmla="*/ 444 h 3038"/>
                  <a:gd name="T32" fmla="*/ 1072 w 1273"/>
                  <a:gd name="T33" fmla="*/ 625 h 3038"/>
                  <a:gd name="T34" fmla="*/ 1151 w 1273"/>
                  <a:gd name="T35" fmla="*/ 839 h 3038"/>
                  <a:gd name="T36" fmla="*/ 1215 w 1273"/>
                  <a:gd name="T37" fmla="*/ 1088 h 3038"/>
                  <a:gd name="T38" fmla="*/ 1258 w 1273"/>
                  <a:gd name="T39" fmla="*/ 1374 h 3038"/>
                  <a:gd name="T40" fmla="*/ 1273 w 1273"/>
                  <a:gd name="T41" fmla="*/ 1698 h 3038"/>
                  <a:gd name="T42" fmla="*/ 1258 w 1273"/>
                  <a:gd name="T43" fmla="*/ 2026 h 3038"/>
                  <a:gd name="T44" fmla="*/ 1214 w 1273"/>
                  <a:gd name="T45" fmla="*/ 2314 h 3038"/>
                  <a:gd name="T46" fmla="*/ 1146 w 1273"/>
                  <a:gd name="T47" fmla="*/ 2556 h 3038"/>
                  <a:gd name="T48" fmla="*/ 1054 w 1273"/>
                  <a:gd name="T49" fmla="*/ 2754 h 3038"/>
                  <a:gd name="T50" fmla="*/ 945 w 1273"/>
                  <a:gd name="T51" fmla="*/ 2903 h 3038"/>
                  <a:gd name="T52" fmla="*/ 821 w 1273"/>
                  <a:gd name="T53" fmla="*/ 3001 h 3038"/>
                  <a:gd name="T54" fmla="*/ 732 w 1273"/>
                  <a:gd name="T55" fmla="*/ 2259 h 3038"/>
                  <a:gd name="T56" fmla="*/ 710 w 1273"/>
                  <a:gd name="T57" fmla="*/ 2201 h 3038"/>
                  <a:gd name="T58" fmla="*/ 658 w 1273"/>
                  <a:gd name="T59" fmla="*/ 2168 h 3038"/>
                  <a:gd name="T60" fmla="*/ 595 w 1273"/>
                  <a:gd name="T61" fmla="*/ 2175 h 3038"/>
                  <a:gd name="T62" fmla="*/ 552 w 1273"/>
                  <a:gd name="T63" fmla="*/ 2218 h 3038"/>
                  <a:gd name="T64" fmla="*/ 541 w 1273"/>
                  <a:gd name="T65" fmla="*/ 3038 h 3038"/>
                  <a:gd name="T66" fmla="*/ 410 w 1273"/>
                  <a:gd name="T67" fmla="*/ 2975 h 3038"/>
                  <a:gd name="T68" fmla="*/ 289 w 1273"/>
                  <a:gd name="T69" fmla="*/ 2859 h 3038"/>
                  <a:gd name="T70" fmla="*/ 186 w 1273"/>
                  <a:gd name="T71" fmla="*/ 2693 h 3038"/>
                  <a:gd name="T72" fmla="*/ 103 w 1273"/>
                  <a:gd name="T73" fmla="*/ 2480 h 3038"/>
                  <a:gd name="T74" fmla="*/ 42 w 1273"/>
                  <a:gd name="T75" fmla="*/ 2223 h 3038"/>
                  <a:gd name="T76" fmla="*/ 7 w 1273"/>
                  <a:gd name="T77" fmla="*/ 1922 h 3038"/>
                  <a:gd name="T78" fmla="*/ 2 w 1273"/>
                  <a:gd name="T79" fmla="*/ 1587 h 3038"/>
                  <a:gd name="T80" fmla="*/ 28 w 1273"/>
                  <a:gd name="T81" fmla="*/ 1279 h 3038"/>
                  <a:gd name="T82" fmla="*/ 78 w 1273"/>
                  <a:gd name="T83" fmla="*/ 1006 h 3038"/>
                  <a:gd name="T84" fmla="*/ 148 w 1273"/>
                  <a:gd name="T85" fmla="*/ 770 h 3038"/>
                  <a:gd name="T86" fmla="*/ 229 w 1273"/>
                  <a:gd name="T87" fmla="*/ 566 h 3038"/>
                  <a:gd name="T88" fmla="*/ 318 w 1273"/>
                  <a:gd name="T89" fmla="*/ 396 h 3038"/>
                  <a:gd name="T90" fmla="*/ 406 w 1273"/>
                  <a:gd name="T91" fmla="*/ 258 h 3038"/>
                  <a:gd name="T92" fmla="*/ 489 w 1273"/>
                  <a:gd name="T93" fmla="*/ 151 h 3038"/>
                  <a:gd name="T94" fmla="*/ 559 w 1273"/>
                  <a:gd name="T95" fmla="*/ 73 h 3038"/>
                  <a:gd name="T96" fmla="*/ 609 w 1273"/>
                  <a:gd name="T97" fmla="*/ 24 h 3038"/>
                  <a:gd name="T98" fmla="*/ 635 w 1273"/>
                  <a:gd name="T99" fmla="*/ 1 h 3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73" h="3038">
                    <a:moveTo>
                      <a:pt x="638" y="291"/>
                    </a:moveTo>
                    <a:lnTo>
                      <a:pt x="608" y="328"/>
                    </a:lnTo>
                    <a:lnTo>
                      <a:pt x="576" y="371"/>
                    </a:lnTo>
                    <a:lnTo>
                      <a:pt x="543" y="419"/>
                    </a:lnTo>
                    <a:lnTo>
                      <a:pt x="510" y="471"/>
                    </a:lnTo>
                    <a:lnTo>
                      <a:pt x="476" y="529"/>
                    </a:lnTo>
                    <a:lnTo>
                      <a:pt x="444" y="594"/>
                    </a:lnTo>
                    <a:lnTo>
                      <a:pt x="411" y="662"/>
                    </a:lnTo>
                    <a:lnTo>
                      <a:pt x="378" y="737"/>
                    </a:lnTo>
                    <a:lnTo>
                      <a:pt x="348" y="818"/>
                    </a:lnTo>
                    <a:lnTo>
                      <a:pt x="319" y="904"/>
                    </a:lnTo>
                    <a:lnTo>
                      <a:pt x="391" y="915"/>
                    </a:lnTo>
                    <a:lnTo>
                      <a:pt x="468" y="925"/>
                    </a:lnTo>
                    <a:lnTo>
                      <a:pt x="547" y="930"/>
                    </a:lnTo>
                    <a:lnTo>
                      <a:pt x="629" y="932"/>
                    </a:lnTo>
                    <a:lnTo>
                      <a:pt x="698" y="931"/>
                    </a:lnTo>
                    <a:lnTo>
                      <a:pt x="766" y="927"/>
                    </a:lnTo>
                    <a:lnTo>
                      <a:pt x="832" y="920"/>
                    </a:lnTo>
                    <a:lnTo>
                      <a:pt x="894" y="912"/>
                    </a:lnTo>
                    <a:lnTo>
                      <a:pt x="955" y="901"/>
                    </a:lnTo>
                    <a:lnTo>
                      <a:pt x="926" y="815"/>
                    </a:lnTo>
                    <a:lnTo>
                      <a:pt x="896" y="735"/>
                    </a:lnTo>
                    <a:lnTo>
                      <a:pt x="865" y="660"/>
                    </a:lnTo>
                    <a:lnTo>
                      <a:pt x="832" y="591"/>
                    </a:lnTo>
                    <a:lnTo>
                      <a:pt x="798" y="527"/>
                    </a:lnTo>
                    <a:lnTo>
                      <a:pt x="765" y="470"/>
                    </a:lnTo>
                    <a:lnTo>
                      <a:pt x="731" y="417"/>
                    </a:lnTo>
                    <a:lnTo>
                      <a:pt x="699" y="370"/>
                    </a:lnTo>
                    <a:lnTo>
                      <a:pt x="667" y="328"/>
                    </a:lnTo>
                    <a:lnTo>
                      <a:pt x="638" y="291"/>
                    </a:lnTo>
                    <a:close/>
                    <a:moveTo>
                      <a:pt x="636" y="0"/>
                    </a:moveTo>
                    <a:lnTo>
                      <a:pt x="638" y="1"/>
                    </a:lnTo>
                    <a:lnTo>
                      <a:pt x="643" y="6"/>
                    </a:lnTo>
                    <a:lnTo>
                      <a:pt x="652" y="12"/>
                    </a:lnTo>
                    <a:lnTo>
                      <a:pt x="664" y="23"/>
                    </a:lnTo>
                    <a:lnTo>
                      <a:pt x="678" y="36"/>
                    </a:lnTo>
                    <a:lnTo>
                      <a:pt x="695" y="52"/>
                    </a:lnTo>
                    <a:lnTo>
                      <a:pt x="714" y="72"/>
                    </a:lnTo>
                    <a:lnTo>
                      <a:pt x="736" y="93"/>
                    </a:lnTo>
                    <a:lnTo>
                      <a:pt x="760" y="119"/>
                    </a:lnTo>
                    <a:lnTo>
                      <a:pt x="784" y="148"/>
                    </a:lnTo>
                    <a:lnTo>
                      <a:pt x="810" y="180"/>
                    </a:lnTo>
                    <a:lnTo>
                      <a:pt x="838" y="215"/>
                    </a:lnTo>
                    <a:lnTo>
                      <a:pt x="867" y="254"/>
                    </a:lnTo>
                    <a:lnTo>
                      <a:pt x="895" y="296"/>
                    </a:lnTo>
                    <a:lnTo>
                      <a:pt x="925" y="342"/>
                    </a:lnTo>
                    <a:lnTo>
                      <a:pt x="955" y="391"/>
                    </a:lnTo>
                    <a:lnTo>
                      <a:pt x="985" y="444"/>
                    </a:lnTo>
                    <a:lnTo>
                      <a:pt x="1014" y="501"/>
                    </a:lnTo>
                    <a:lnTo>
                      <a:pt x="1044" y="560"/>
                    </a:lnTo>
                    <a:lnTo>
                      <a:pt x="1072" y="625"/>
                    </a:lnTo>
                    <a:lnTo>
                      <a:pt x="1099" y="692"/>
                    </a:lnTo>
                    <a:lnTo>
                      <a:pt x="1125" y="764"/>
                    </a:lnTo>
                    <a:lnTo>
                      <a:pt x="1151" y="839"/>
                    </a:lnTo>
                    <a:lnTo>
                      <a:pt x="1173" y="917"/>
                    </a:lnTo>
                    <a:lnTo>
                      <a:pt x="1195" y="1001"/>
                    </a:lnTo>
                    <a:lnTo>
                      <a:pt x="1215" y="1088"/>
                    </a:lnTo>
                    <a:lnTo>
                      <a:pt x="1231" y="1179"/>
                    </a:lnTo>
                    <a:lnTo>
                      <a:pt x="1246" y="1275"/>
                    </a:lnTo>
                    <a:lnTo>
                      <a:pt x="1258" y="1374"/>
                    </a:lnTo>
                    <a:lnTo>
                      <a:pt x="1266" y="1478"/>
                    </a:lnTo>
                    <a:lnTo>
                      <a:pt x="1271" y="1586"/>
                    </a:lnTo>
                    <a:lnTo>
                      <a:pt x="1273" y="1698"/>
                    </a:lnTo>
                    <a:lnTo>
                      <a:pt x="1271" y="1812"/>
                    </a:lnTo>
                    <a:lnTo>
                      <a:pt x="1266" y="1922"/>
                    </a:lnTo>
                    <a:lnTo>
                      <a:pt x="1258" y="2026"/>
                    </a:lnTo>
                    <a:lnTo>
                      <a:pt x="1247" y="2126"/>
                    </a:lnTo>
                    <a:lnTo>
                      <a:pt x="1231" y="2223"/>
                    </a:lnTo>
                    <a:lnTo>
                      <a:pt x="1214" y="2314"/>
                    </a:lnTo>
                    <a:lnTo>
                      <a:pt x="1194" y="2400"/>
                    </a:lnTo>
                    <a:lnTo>
                      <a:pt x="1170" y="2480"/>
                    </a:lnTo>
                    <a:lnTo>
                      <a:pt x="1146" y="2556"/>
                    </a:lnTo>
                    <a:lnTo>
                      <a:pt x="1117" y="2628"/>
                    </a:lnTo>
                    <a:lnTo>
                      <a:pt x="1087" y="2693"/>
                    </a:lnTo>
                    <a:lnTo>
                      <a:pt x="1054" y="2754"/>
                    </a:lnTo>
                    <a:lnTo>
                      <a:pt x="1020" y="2809"/>
                    </a:lnTo>
                    <a:lnTo>
                      <a:pt x="984" y="2859"/>
                    </a:lnTo>
                    <a:lnTo>
                      <a:pt x="945" y="2903"/>
                    </a:lnTo>
                    <a:lnTo>
                      <a:pt x="906" y="2942"/>
                    </a:lnTo>
                    <a:lnTo>
                      <a:pt x="864" y="2975"/>
                    </a:lnTo>
                    <a:lnTo>
                      <a:pt x="821" y="3001"/>
                    </a:lnTo>
                    <a:lnTo>
                      <a:pt x="777" y="3023"/>
                    </a:lnTo>
                    <a:lnTo>
                      <a:pt x="732" y="3038"/>
                    </a:lnTo>
                    <a:lnTo>
                      <a:pt x="732" y="2259"/>
                    </a:lnTo>
                    <a:lnTo>
                      <a:pt x="729" y="2238"/>
                    </a:lnTo>
                    <a:lnTo>
                      <a:pt x="721" y="2218"/>
                    </a:lnTo>
                    <a:lnTo>
                      <a:pt x="710" y="2201"/>
                    </a:lnTo>
                    <a:lnTo>
                      <a:pt x="696" y="2186"/>
                    </a:lnTo>
                    <a:lnTo>
                      <a:pt x="678" y="2175"/>
                    </a:lnTo>
                    <a:lnTo>
                      <a:pt x="658" y="2168"/>
                    </a:lnTo>
                    <a:lnTo>
                      <a:pt x="636" y="2165"/>
                    </a:lnTo>
                    <a:lnTo>
                      <a:pt x="614" y="2168"/>
                    </a:lnTo>
                    <a:lnTo>
                      <a:pt x="595" y="2175"/>
                    </a:lnTo>
                    <a:lnTo>
                      <a:pt x="577" y="2186"/>
                    </a:lnTo>
                    <a:lnTo>
                      <a:pt x="563" y="2201"/>
                    </a:lnTo>
                    <a:lnTo>
                      <a:pt x="552" y="2218"/>
                    </a:lnTo>
                    <a:lnTo>
                      <a:pt x="544" y="2238"/>
                    </a:lnTo>
                    <a:lnTo>
                      <a:pt x="541" y="2259"/>
                    </a:lnTo>
                    <a:lnTo>
                      <a:pt x="541" y="3038"/>
                    </a:lnTo>
                    <a:lnTo>
                      <a:pt x="496" y="3023"/>
                    </a:lnTo>
                    <a:lnTo>
                      <a:pt x="452" y="3001"/>
                    </a:lnTo>
                    <a:lnTo>
                      <a:pt x="410" y="2975"/>
                    </a:lnTo>
                    <a:lnTo>
                      <a:pt x="367" y="2942"/>
                    </a:lnTo>
                    <a:lnTo>
                      <a:pt x="328" y="2903"/>
                    </a:lnTo>
                    <a:lnTo>
                      <a:pt x="289" y="2859"/>
                    </a:lnTo>
                    <a:lnTo>
                      <a:pt x="253" y="2809"/>
                    </a:lnTo>
                    <a:lnTo>
                      <a:pt x="219" y="2754"/>
                    </a:lnTo>
                    <a:lnTo>
                      <a:pt x="186" y="2693"/>
                    </a:lnTo>
                    <a:lnTo>
                      <a:pt x="156" y="2628"/>
                    </a:lnTo>
                    <a:lnTo>
                      <a:pt x="127" y="2556"/>
                    </a:lnTo>
                    <a:lnTo>
                      <a:pt x="103" y="2480"/>
                    </a:lnTo>
                    <a:lnTo>
                      <a:pt x="79" y="2400"/>
                    </a:lnTo>
                    <a:lnTo>
                      <a:pt x="59" y="2314"/>
                    </a:lnTo>
                    <a:lnTo>
                      <a:pt x="42" y="2223"/>
                    </a:lnTo>
                    <a:lnTo>
                      <a:pt x="27" y="2126"/>
                    </a:lnTo>
                    <a:lnTo>
                      <a:pt x="15" y="2026"/>
                    </a:lnTo>
                    <a:lnTo>
                      <a:pt x="7" y="1922"/>
                    </a:lnTo>
                    <a:lnTo>
                      <a:pt x="2" y="1812"/>
                    </a:lnTo>
                    <a:lnTo>
                      <a:pt x="0" y="1698"/>
                    </a:lnTo>
                    <a:lnTo>
                      <a:pt x="2" y="1587"/>
                    </a:lnTo>
                    <a:lnTo>
                      <a:pt x="7" y="1480"/>
                    </a:lnTo>
                    <a:lnTo>
                      <a:pt x="15" y="1377"/>
                    </a:lnTo>
                    <a:lnTo>
                      <a:pt x="28" y="1279"/>
                    </a:lnTo>
                    <a:lnTo>
                      <a:pt x="42" y="1184"/>
                    </a:lnTo>
                    <a:lnTo>
                      <a:pt x="58" y="1093"/>
                    </a:lnTo>
                    <a:lnTo>
                      <a:pt x="78" y="1006"/>
                    </a:lnTo>
                    <a:lnTo>
                      <a:pt x="100" y="924"/>
                    </a:lnTo>
                    <a:lnTo>
                      <a:pt x="122" y="845"/>
                    </a:lnTo>
                    <a:lnTo>
                      <a:pt x="148" y="770"/>
                    </a:lnTo>
                    <a:lnTo>
                      <a:pt x="174" y="698"/>
                    </a:lnTo>
                    <a:lnTo>
                      <a:pt x="202" y="631"/>
                    </a:lnTo>
                    <a:lnTo>
                      <a:pt x="229" y="566"/>
                    </a:lnTo>
                    <a:lnTo>
                      <a:pt x="259" y="507"/>
                    </a:lnTo>
                    <a:lnTo>
                      <a:pt x="288" y="450"/>
                    </a:lnTo>
                    <a:lnTo>
                      <a:pt x="318" y="396"/>
                    </a:lnTo>
                    <a:lnTo>
                      <a:pt x="348" y="347"/>
                    </a:lnTo>
                    <a:lnTo>
                      <a:pt x="378" y="301"/>
                    </a:lnTo>
                    <a:lnTo>
                      <a:pt x="406" y="258"/>
                    </a:lnTo>
                    <a:lnTo>
                      <a:pt x="435" y="219"/>
                    </a:lnTo>
                    <a:lnTo>
                      <a:pt x="462" y="183"/>
                    </a:lnTo>
                    <a:lnTo>
                      <a:pt x="489" y="151"/>
                    </a:lnTo>
                    <a:lnTo>
                      <a:pt x="514" y="122"/>
                    </a:lnTo>
                    <a:lnTo>
                      <a:pt x="537" y="95"/>
                    </a:lnTo>
                    <a:lnTo>
                      <a:pt x="559" y="73"/>
                    </a:lnTo>
                    <a:lnTo>
                      <a:pt x="577" y="53"/>
                    </a:lnTo>
                    <a:lnTo>
                      <a:pt x="595" y="37"/>
                    </a:lnTo>
                    <a:lnTo>
                      <a:pt x="609" y="24"/>
                    </a:lnTo>
                    <a:lnTo>
                      <a:pt x="621" y="13"/>
                    </a:lnTo>
                    <a:lnTo>
                      <a:pt x="629" y="6"/>
                    </a:lnTo>
                    <a:lnTo>
                      <a:pt x="635" y="1"/>
                    </a:lnTo>
                    <a:lnTo>
                      <a:pt x="6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55" name="Freeform 320"/>
              <p:cNvSpPr/>
              <p:nvPr/>
            </p:nvSpPr>
            <p:spPr bwMode="auto">
              <a:xfrm>
                <a:off x="5905500" y="4935538"/>
                <a:ext cx="493713" cy="841375"/>
              </a:xfrm>
              <a:custGeom>
                <a:avLst/>
                <a:gdLst>
                  <a:gd name="T0" fmla="*/ 344 w 623"/>
                  <a:gd name="T1" fmla="*/ 0 h 1059"/>
                  <a:gd name="T2" fmla="*/ 421 w 623"/>
                  <a:gd name="T3" fmla="*/ 0 h 1059"/>
                  <a:gd name="T4" fmla="*/ 438 w 623"/>
                  <a:gd name="T5" fmla="*/ 88 h 1059"/>
                  <a:gd name="T6" fmla="*/ 457 w 623"/>
                  <a:gd name="T7" fmla="*/ 173 h 1059"/>
                  <a:gd name="T8" fmla="*/ 479 w 623"/>
                  <a:gd name="T9" fmla="*/ 255 h 1059"/>
                  <a:gd name="T10" fmla="*/ 502 w 623"/>
                  <a:gd name="T11" fmla="*/ 331 h 1059"/>
                  <a:gd name="T12" fmla="*/ 529 w 623"/>
                  <a:gd name="T13" fmla="*/ 405 h 1059"/>
                  <a:gd name="T14" fmla="*/ 558 w 623"/>
                  <a:gd name="T15" fmla="*/ 475 h 1059"/>
                  <a:gd name="T16" fmla="*/ 590 w 623"/>
                  <a:gd name="T17" fmla="*/ 540 h 1059"/>
                  <a:gd name="T18" fmla="*/ 623 w 623"/>
                  <a:gd name="T19" fmla="*/ 601 h 1059"/>
                  <a:gd name="T20" fmla="*/ 0 w 623"/>
                  <a:gd name="T21" fmla="*/ 1059 h 1059"/>
                  <a:gd name="T22" fmla="*/ 0 w 623"/>
                  <a:gd name="T23" fmla="*/ 291 h 1059"/>
                  <a:gd name="T24" fmla="*/ 3 w 623"/>
                  <a:gd name="T25" fmla="*/ 252 h 1059"/>
                  <a:gd name="T26" fmla="*/ 12 w 623"/>
                  <a:gd name="T27" fmla="*/ 214 h 1059"/>
                  <a:gd name="T28" fmla="*/ 27 w 623"/>
                  <a:gd name="T29" fmla="*/ 178 h 1059"/>
                  <a:gd name="T30" fmla="*/ 46 w 623"/>
                  <a:gd name="T31" fmla="*/ 144 h 1059"/>
                  <a:gd name="T32" fmla="*/ 71 w 623"/>
                  <a:gd name="T33" fmla="*/ 113 h 1059"/>
                  <a:gd name="T34" fmla="*/ 101 w 623"/>
                  <a:gd name="T35" fmla="*/ 85 h 1059"/>
                  <a:gd name="T36" fmla="*/ 134 w 623"/>
                  <a:gd name="T37" fmla="*/ 60 h 1059"/>
                  <a:gd name="T38" fmla="*/ 170 w 623"/>
                  <a:gd name="T39" fmla="*/ 40 h 1059"/>
                  <a:gd name="T40" fmla="*/ 210 w 623"/>
                  <a:gd name="T41" fmla="*/ 22 h 1059"/>
                  <a:gd name="T42" fmla="*/ 252 w 623"/>
                  <a:gd name="T43" fmla="*/ 10 h 1059"/>
                  <a:gd name="T44" fmla="*/ 298 w 623"/>
                  <a:gd name="T45" fmla="*/ 2 h 1059"/>
                  <a:gd name="T46" fmla="*/ 344 w 623"/>
                  <a:gd name="T47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3" h="1059">
                    <a:moveTo>
                      <a:pt x="344" y="0"/>
                    </a:moveTo>
                    <a:lnTo>
                      <a:pt x="421" y="0"/>
                    </a:lnTo>
                    <a:lnTo>
                      <a:pt x="438" y="88"/>
                    </a:lnTo>
                    <a:lnTo>
                      <a:pt x="457" y="173"/>
                    </a:lnTo>
                    <a:lnTo>
                      <a:pt x="479" y="255"/>
                    </a:lnTo>
                    <a:lnTo>
                      <a:pt x="502" y="331"/>
                    </a:lnTo>
                    <a:lnTo>
                      <a:pt x="529" y="405"/>
                    </a:lnTo>
                    <a:lnTo>
                      <a:pt x="558" y="475"/>
                    </a:lnTo>
                    <a:lnTo>
                      <a:pt x="590" y="540"/>
                    </a:lnTo>
                    <a:lnTo>
                      <a:pt x="623" y="601"/>
                    </a:lnTo>
                    <a:lnTo>
                      <a:pt x="0" y="1059"/>
                    </a:lnTo>
                    <a:lnTo>
                      <a:pt x="0" y="291"/>
                    </a:lnTo>
                    <a:lnTo>
                      <a:pt x="3" y="252"/>
                    </a:lnTo>
                    <a:lnTo>
                      <a:pt x="12" y="214"/>
                    </a:lnTo>
                    <a:lnTo>
                      <a:pt x="27" y="178"/>
                    </a:lnTo>
                    <a:lnTo>
                      <a:pt x="46" y="144"/>
                    </a:lnTo>
                    <a:lnTo>
                      <a:pt x="71" y="113"/>
                    </a:lnTo>
                    <a:lnTo>
                      <a:pt x="101" y="85"/>
                    </a:lnTo>
                    <a:lnTo>
                      <a:pt x="134" y="60"/>
                    </a:lnTo>
                    <a:lnTo>
                      <a:pt x="170" y="40"/>
                    </a:lnTo>
                    <a:lnTo>
                      <a:pt x="210" y="22"/>
                    </a:lnTo>
                    <a:lnTo>
                      <a:pt x="252" y="10"/>
                    </a:lnTo>
                    <a:lnTo>
                      <a:pt x="298" y="2"/>
                    </a:lnTo>
                    <a:lnTo>
                      <a:pt x="3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56" name="Freeform 321"/>
              <p:cNvSpPr/>
              <p:nvPr/>
            </p:nvSpPr>
            <p:spPr bwMode="auto">
              <a:xfrm>
                <a:off x="7239000" y="4935538"/>
                <a:ext cx="495300" cy="841375"/>
              </a:xfrm>
              <a:custGeom>
                <a:avLst/>
                <a:gdLst>
                  <a:gd name="T0" fmla="*/ 202 w 623"/>
                  <a:gd name="T1" fmla="*/ 0 h 1059"/>
                  <a:gd name="T2" fmla="*/ 279 w 623"/>
                  <a:gd name="T3" fmla="*/ 0 h 1059"/>
                  <a:gd name="T4" fmla="*/ 326 w 623"/>
                  <a:gd name="T5" fmla="*/ 2 h 1059"/>
                  <a:gd name="T6" fmla="*/ 371 w 623"/>
                  <a:gd name="T7" fmla="*/ 10 h 1059"/>
                  <a:gd name="T8" fmla="*/ 413 w 623"/>
                  <a:gd name="T9" fmla="*/ 22 h 1059"/>
                  <a:gd name="T10" fmla="*/ 453 w 623"/>
                  <a:gd name="T11" fmla="*/ 40 h 1059"/>
                  <a:gd name="T12" fmla="*/ 489 w 623"/>
                  <a:gd name="T13" fmla="*/ 60 h 1059"/>
                  <a:gd name="T14" fmla="*/ 522 w 623"/>
                  <a:gd name="T15" fmla="*/ 85 h 1059"/>
                  <a:gd name="T16" fmla="*/ 551 w 623"/>
                  <a:gd name="T17" fmla="*/ 113 h 1059"/>
                  <a:gd name="T18" fmla="*/ 576 w 623"/>
                  <a:gd name="T19" fmla="*/ 144 h 1059"/>
                  <a:gd name="T20" fmla="*/ 596 w 623"/>
                  <a:gd name="T21" fmla="*/ 178 h 1059"/>
                  <a:gd name="T22" fmla="*/ 611 w 623"/>
                  <a:gd name="T23" fmla="*/ 214 h 1059"/>
                  <a:gd name="T24" fmla="*/ 620 w 623"/>
                  <a:gd name="T25" fmla="*/ 252 h 1059"/>
                  <a:gd name="T26" fmla="*/ 623 w 623"/>
                  <a:gd name="T27" fmla="*/ 291 h 1059"/>
                  <a:gd name="T28" fmla="*/ 623 w 623"/>
                  <a:gd name="T29" fmla="*/ 1059 h 1059"/>
                  <a:gd name="T30" fmla="*/ 0 w 623"/>
                  <a:gd name="T31" fmla="*/ 601 h 1059"/>
                  <a:gd name="T32" fmla="*/ 33 w 623"/>
                  <a:gd name="T33" fmla="*/ 540 h 1059"/>
                  <a:gd name="T34" fmla="*/ 65 w 623"/>
                  <a:gd name="T35" fmla="*/ 475 h 1059"/>
                  <a:gd name="T36" fmla="*/ 94 w 623"/>
                  <a:gd name="T37" fmla="*/ 405 h 1059"/>
                  <a:gd name="T38" fmla="*/ 121 w 623"/>
                  <a:gd name="T39" fmla="*/ 331 h 1059"/>
                  <a:gd name="T40" fmla="*/ 144 w 623"/>
                  <a:gd name="T41" fmla="*/ 255 h 1059"/>
                  <a:gd name="T42" fmla="*/ 166 w 623"/>
                  <a:gd name="T43" fmla="*/ 173 h 1059"/>
                  <a:gd name="T44" fmla="*/ 186 w 623"/>
                  <a:gd name="T45" fmla="*/ 88 h 1059"/>
                  <a:gd name="T46" fmla="*/ 202 w 623"/>
                  <a:gd name="T47" fmla="*/ 0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3" h="1059">
                    <a:moveTo>
                      <a:pt x="202" y="0"/>
                    </a:moveTo>
                    <a:lnTo>
                      <a:pt x="279" y="0"/>
                    </a:lnTo>
                    <a:lnTo>
                      <a:pt x="326" y="2"/>
                    </a:lnTo>
                    <a:lnTo>
                      <a:pt x="371" y="10"/>
                    </a:lnTo>
                    <a:lnTo>
                      <a:pt x="413" y="22"/>
                    </a:lnTo>
                    <a:lnTo>
                      <a:pt x="453" y="40"/>
                    </a:lnTo>
                    <a:lnTo>
                      <a:pt x="489" y="60"/>
                    </a:lnTo>
                    <a:lnTo>
                      <a:pt x="522" y="85"/>
                    </a:lnTo>
                    <a:lnTo>
                      <a:pt x="551" y="113"/>
                    </a:lnTo>
                    <a:lnTo>
                      <a:pt x="576" y="144"/>
                    </a:lnTo>
                    <a:lnTo>
                      <a:pt x="596" y="178"/>
                    </a:lnTo>
                    <a:lnTo>
                      <a:pt x="611" y="214"/>
                    </a:lnTo>
                    <a:lnTo>
                      <a:pt x="620" y="252"/>
                    </a:lnTo>
                    <a:lnTo>
                      <a:pt x="623" y="291"/>
                    </a:lnTo>
                    <a:lnTo>
                      <a:pt x="623" y="1059"/>
                    </a:lnTo>
                    <a:lnTo>
                      <a:pt x="0" y="601"/>
                    </a:lnTo>
                    <a:lnTo>
                      <a:pt x="33" y="540"/>
                    </a:lnTo>
                    <a:lnTo>
                      <a:pt x="65" y="475"/>
                    </a:lnTo>
                    <a:lnTo>
                      <a:pt x="94" y="405"/>
                    </a:lnTo>
                    <a:lnTo>
                      <a:pt x="121" y="331"/>
                    </a:lnTo>
                    <a:lnTo>
                      <a:pt x="144" y="255"/>
                    </a:lnTo>
                    <a:lnTo>
                      <a:pt x="166" y="173"/>
                    </a:lnTo>
                    <a:lnTo>
                      <a:pt x="186" y="88"/>
                    </a:lnTo>
                    <a:lnTo>
                      <a:pt x="2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53" name="TextBox 44"/>
            <p:cNvSpPr txBox="1"/>
            <p:nvPr/>
          </p:nvSpPr>
          <p:spPr>
            <a:xfrm flipH="1">
              <a:off x="1503398" y="3791741"/>
              <a:ext cx="2108468" cy="736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加强重点环节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野外用火管控</a:t>
              </a:r>
              <a:endPara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887980" y="1908810"/>
            <a:ext cx="2331085" cy="3785235"/>
            <a:chOff x="3614853" y="2069199"/>
            <a:chExt cx="2514896" cy="3785342"/>
          </a:xfrm>
        </p:grpSpPr>
        <p:sp>
          <p:nvSpPr>
            <p:cNvPr id="58" name="Rounded Rectangle 7"/>
            <p:cNvSpPr/>
            <p:nvPr/>
          </p:nvSpPr>
          <p:spPr>
            <a:xfrm>
              <a:off x="3614853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7698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59" name="Rounded Rectangle 8"/>
            <p:cNvSpPr/>
            <p:nvPr/>
          </p:nvSpPr>
          <p:spPr>
            <a:xfrm rot="2700000">
              <a:off x="4252409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76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60" name="Группа 398"/>
            <p:cNvGrpSpPr/>
            <p:nvPr/>
          </p:nvGrpSpPr>
          <p:grpSpPr>
            <a:xfrm>
              <a:off x="4570761" y="2393818"/>
              <a:ext cx="339013" cy="391600"/>
              <a:chOff x="5886450" y="3211513"/>
              <a:chExt cx="1535113" cy="1773238"/>
            </a:xfrm>
            <a:solidFill>
              <a:schemeClr val="bg1"/>
            </a:solidFill>
          </p:grpSpPr>
          <p:sp>
            <p:nvSpPr>
              <p:cNvPr id="65" name="Freeform 356"/>
              <p:cNvSpPr>
                <a:spLocks noEditPoints="1"/>
              </p:cNvSpPr>
              <p:nvPr/>
            </p:nvSpPr>
            <p:spPr bwMode="auto">
              <a:xfrm>
                <a:off x="5886450" y="3211513"/>
                <a:ext cx="1531938" cy="773113"/>
              </a:xfrm>
              <a:custGeom>
                <a:avLst/>
                <a:gdLst>
                  <a:gd name="T0" fmla="*/ 628 w 2895"/>
                  <a:gd name="T1" fmla="*/ 277 h 1460"/>
                  <a:gd name="T2" fmla="*/ 483 w 2895"/>
                  <a:gd name="T3" fmla="*/ 336 h 1460"/>
                  <a:gd name="T4" fmla="*/ 369 w 2895"/>
                  <a:gd name="T5" fmla="*/ 438 h 1460"/>
                  <a:gd name="T6" fmla="*/ 293 w 2895"/>
                  <a:gd name="T7" fmla="*/ 573 h 1460"/>
                  <a:gd name="T8" fmla="*/ 266 w 2895"/>
                  <a:gd name="T9" fmla="*/ 730 h 1460"/>
                  <a:gd name="T10" fmla="*/ 293 w 2895"/>
                  <a:gd name="T11" fmla="*/ 888 h 1460"/>
                  <a:gd name="T12" fmla="*/ 369 w 2895"/>
                  <a:gd name="T13" fmla="*/ 1021 h 1460"/>
                  <a:gd name="T14" fmla="*/ 483 w 2895"/>
                  <a:gd name="T15" fmla="*/ 1123 h 1460"/>
                  <a:gd name="T16" fmla="*/ 628 w 2895"/>
                  <a:gd name="T17" fmla="*/ 1184 h 1460"/>
                  <a:gd name="T18" fmla="*/ 789 w 2895"/>
                  <a:gd name="T19" fmla="*/ 1193 h 1460"/>
                  <a:gd name="T20" fmla="*/ 941 w 2895"/>
                  <a:gd name="T21" fmla="*/ 1149 h 1460"/>
                  <a:gd name="T22" fmla="*/ 1066 w 2895"/>
                  <a:gd name="T23" fmla="*/ 1060 h 1460"/>
                  <a:gd name="T24" fmla="*/ 1156 w 2895"/>
                  <a:gd name="T25" fmla="*/ 935 h 1460"/>
                  <a:gd name="T26" fmla="*/ 1201 w 2895"/>
                  <a:gd name="T27" fmla="*/ 785 h 1460"/>
                  <a:gd name="T28" fmla="*/ 1191 w 2895"/>
                  <a:gd name="T29" fmla="*/ 623 h 1460"/>
                  <a:gd name="T30" fmla="*/ 1131 w 2895"/>
                  <a:gd name="T31" fmla="*/ 480 h 1460"/>
                  <a:gd name="T32" fmla="*/ 1028 w 2895"/>
                  <a:gd name="T33" fmla="*/ 366 h 1460"/>
                  <a:gd name="T34" fmla="*/ 893 w 2895"/>
                  <a:gd name="T35" fmla="*/ 291 h 1460"/>
                  <a:gd name="T36" fmla="*/ 734 w 2895"/>
                  <a:gd name="T37" fmla="*/ 264 h 1460"/>
                  <a:gd name="T38" fmla="*/ 2231 w 2895"/>
                  <a:gd name="T39" fmla="*/ 3 h 1460"/>
                  <a:gd name="T40" fmla="*/ 2431 w 2895"/>
                  <a:gd name="T41" fmla="*/ 51 h 1460"/>
                  <a:gd name="T42" fmla="*/ 2605 w 2895"/>
                  <a:gd name="T43" fmla="*/ 149 h 1460"/>
                  <a:gd name="T44" fmla="*/ 2745 w 2895"/>
                  <a:gd name="T45" fmla="*/ 289 h 1460"/>
                  <a:gd name="T46" fmla="*/ 2844 w 2895"/>
                  <a:gd name="T47" fmla="*/ 462 h 1460"/>
                  <a:gd name="T48" fmla="*/ 2892 w 2895"/>
                  <a:gd name="T49" fmla="*/ 659 h 1460"/>
                  <a:gd name="T50" fmla="*/ 2882 w 2895"/>
                  <a:gd name="T51" fmla="*/ 868 h 1460"/>
                  <a:gd name="T52" fmla="*/ 2817 w 2895"/>
                  <a:gd name="T53" fmla="*/ 1060 h 1460"/>
                  <a:gd name="T54" fmla="*/ 2704 w 2895"/>
                  <a:gd name="T55" fmla="*/ 1222 h 1460"/>
                  <a:gd name="T56" fmla="*/ 2551 w 2895"/>
                  <a:gd name="T57" fmla="*/ 1348 h 1460"/>
                  <a:gd name="T58" fmla="*/ 2367 w 2895"/>
                  <a:gd name="T59" fmla="*/ 1431 h 1460"/>
                  <a:gd name="T60" fmla="*/ 2161 w 2895"/>
                  <a:gd name="T61" fmla="*/ 1460 h 1460"/>
                  <a:gd name="T62" fmla="*/ 595 w 2895"/>
                  <a:gd name="T63" fmla="*/ 1447 h 1460"/>
                  <a:gd name="T64" fmla="*/ 403 w 2895"/>
                  <a:gd name="T65" fmla="*/ 1381 h 1460"/>
                  <a:gd name="T66" fmla="*/ 239 w 2895"/>
                  <a:gd name="T67" fmla="*/ 1269 h 1460"/>
                  <a:gd name="T68" fmla="*/ 111 w 2895"/>
                  <a:gd name="T69" fmla="*/ 1117 h 1460"/>
                  <a:gd name="T70" fmla="*/ 29 w 2895"/>
                  <a:gd name="T71" fmla="*/ 935 h 1460"/>
                  <a:gd name="T72" fmla="*/ 0 w 2895"/>
                  <a:gd name="T73" fmla="*/ 730 h 1460"/>
                  <a:gd name="T74" fmla="*/ 29 w 2895"/>
                  <a:gd name="T75" fmla="*/ 525 h 1460"/>
                  <a:gd name="T76" fmla="*/ 111 w 2895"/>
                  <a:gd name="T77" fmla="*/ 343 h 1460"/>
                  <a:gd name="T78" fmla="*/ 239 w 2895"/>
                  <a:gd name="T79" fmla="*/ 191 h 1460"/>
                  <a:gd name="T80" fmla="*/ 403 w 2895"/>
                  <a:gd name="T81" fmla="*/ 78 h 1460"/>
                  <a:gd name="T82" fmla="*/ 595 w 2895"/>
                  <a:gd name="T83" fmla="*/ 14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95" h="1460">
                    <a:moveTo>
                      <a:pt x="734" y="264"/>
                    </a:moveTo>
                    <a:lnTo>
                      <a:pt x="680" y="267"/>
                    </a:lnTo>
                    <a:lnTo>
                      <a:pt x="628" y="277"/>
                    </a:lnTo>
                    <a:lnTo>
                      <a:pt x="576" y="291"/>
                    </a:lnTo>
                    <a:lnTo>
                      <a:pt x="528" y="311"/>
                    </a:lnTo>
                    <a:lnTo>
                      <a:pt x="483" y="336"/>
                    </a:lnTo>
                    <a:lnTo>
                      <a:pt x="442" y="366"/>
                    </a:lnTo>
                    <a:lnTo>
                      <a:pt x="403" y="400"/>
                    </a:lnTo>
                    <a:lnTo>
                      <a:pt x="369" y="438"/>
                    </a:lnTo>
                    <a:lnTo>
                      <a:pt x="339" y="480"/>
                    </a:lnTo>
                    <a:lnTo>
                      <a:pt x="313" y="525"/>
                    </a:lnTo>
                    <a:lnTo>
                      <a:pt x="293" y="573"/>
                    </a:lnTo>
                    <a:lnTo>
                      <a:pt x="278" y="623"/>
                    </a:lnTo>
                    <a:lnTo>
                      <a:pt x="269" y="675"/>
                    </a:lnTo>
                    <a:lnTo>
                      <a:pt x="266" y="730"/>
                    </a:lnTo>
                    <a:lnTo>
                      <a:pt x="269" y="785"/>
                    </a:lnTo>
                    <a:lnTo>
                      <a:pt x="278" y="837"/>
                    </a:lnTo>
                    <a:lnTo>
                      <a:pt x="293" y="888"/>
                    </a:lnTo>
                    <a:lnTo>
                      <a:pt x="313" y="935"/>
                    </a:lnTo>
                    <a:lnTo>
                      <a:pt x="339" y="980"/>
                    </a:lnTo>
                    <a:lnTo>
                      <a:pt x="369" y="1021"/>
                    </a:lnTo>
                    <a:lnTo>
                      <a:pt x="403" y="1060"/>
                    </a:lnTo>
                    <a:lnTo>
                      <a:pt x="442" y="1094"/>
                    </a:lnTo>
                    <a:lnTo>
                      <a:pt x="483" y="1123"/>
                    </a:lnTo>
                    <a:lnTo>
                      <a:pt x="528" y="1149"/>
                    </a:lnTo>
                    <a:lnTo>
                      <a:pt x="576" y="1169"/>
                    </a:lnTo>
                    <a:lnTo>
                      <a:pt x="628" y="1184"/>
                    </a:lnTo>
                    <a:lnTo>
                      <a:pt x="680" y="1193"/>
                    </a:lnTo>
                    <a:lnTo>
                      <a:pt x="734" y="1196"/>
                    </a:lnTo>
                    <a:lnTo>
                      <a:pt x="789" y="1193"/>
                    </a:lnTo>
                    <a:lnTo>
                      <a:pt x="842" y="1184"/>
                    </a:lnTo>
                    <a:lnTo>
                      <a:pt x="893" y="1169"/>
                    </a:lnTo>
                    <a:lnTo>
                      <a:pt x="941" y="1149"/>
                    </a:lnTo>
                    <a:lnTo>
                      <a:pt x="986" y="1123"/>
                    </a:lnTo>
                    <a:lnTo>
                      <a:pt x="1028" y="1094"/>
                    </a:lnTo>
                    <a:lnTo>
                      <a:pt x="1066" y="1060"/>
                    </a:lnTo>
                    <a:lnTo>
                      <a:pt x="1101" y="1021"/>
                    </a:lnTo>
                    <a:lnTo>
                      <a:pt x="1131" y="980"/>
                    </a:lnTo>
                    <a:lnTo>
                      <a:pt x="1156" y="935"/>
                    </a:lnTo>
                    <a:lnTo>
                      <a:pt x="1176" y="888"/>
                    </a:lnTo>
                    <a:lnTo>
                      <a:pt x="1191" y="837"/>
                    </a:lnTo>
                    <a:lnTo>
                      <a:pt x="1201" y="785"/>
                    </a:lnTo>
                    <a:lnTo>
                      <a:pt x="1204" y="730"/>
                    </a:lnTo>
                    <a:lnTo>
                      <a:pt x="1201" y="675"/>
                    </a:lnTo>
                    <a:lnTo>
                      <a:pt x="1191" y="623"/>
                    </a:lnTo>
                    <a:lnTo>
                      <a:pt x="1176" y="573"/>
                    </a:lnTo>
                    <a:lnTo>
                      <a:pt x="1156" y="525"/>
                    </a:lnTo>
                    <a:lnTo>
                      <a:pt x="1131" y="480"/>
                    </a:lnTo>
                    <a:lnTo>
                      <a:pt x="1101" y="438"/>
                    </a:lnTo>
                    <a:lnTo>
                      <a:pt x="1066" y="400"/>
                    </a:lnTo>
                    <a:lnTo>
                      <a:pt x="1028" y="366"/>
                    </a:lnTo>
                    <a:lnTo>
                      <a:pt x="986" y="336"/>
                    </a:lnTo>
                    <a:lnTo>
                      <a:pt x="941" y="311"/>
                    </a:lnTo>
                    <a:lnTo>
                      <a:pt x="893" y="291"/>
                    </a:lnTo>
                    <a:lnTo>
                      <a:pt x="842" y="277"/>
                    </a:lnTo>
                    <a:lnTo>
                      <a:pt x="789" y="267"/>
                    </a:lnTo>
                    <a:lnTo>
                      <a:pt x="734" y="264"/>
                    </a:lnTo>
                    <a:close/>
                    <a:moveTo>
                      <a:pt x="734" y="0"/>
                    </a:moveTo>
                    <a:lnTo>
                      <a:pt x="2161" y="0"/>
                    </a:lnTo>
                    <a:lnTo>
                      <a:pt x="2231" y="3"/>
                    </a:lnTo>
                    <a:lnTo>
                      <a:pt x="2300" y="14"/>
                    </a:lnTo>
                    <a:lnTo>
                      <a:pt x="2367" y="30"/>
                    </a:lnTo>
                    <a:lnTo>
                      <a:pt x="2431" y="51"/>
                    </a:lnTo>
                    <a:lnTo>
                      <a:pt x="2492" y="78"/>
                    </a:lnTo>
                    <a:lnTo>
                      <a:pt x="2551" y="111"/>
                    </a:lnTo>
                    <a:lnTo>
                      <a:pt x="2605" y="149"/>
                    </a:lnTo>
                    <a:lnTo>
                      <a:pt x="2657" y="191"/>
                    </a:lnTo>
                    <a:lnTo>
                      <a:pt x="2703" y="238"/>
                    </a:lnTo>
                    <a:lnTo>
                      <a:pt x="2745" y="289"/>
                    </a:lnTo>
                    <a:lnTo>
                      <a:pt x="2784" y="343"/>
                    </a:lnTo>
                    <a:lnTo>
                      <a:pt x="2817" y="400"/>
                    </a:lnTo>
                    <a:lnTo>
                      <a:pt x="2844" y="462"/>
                    </a:lnTo>
                    <a:lnTo>
                      <a:pt x="2866" y="525"/>
                    </a:lnTo>
                    <a:lnTo>
                      <a:pt x="2882" y="591"/>
                    </a:lnTo>
                    <a:lnTo>
                      <a:pt x="2892" y="659"/>
                    </a:lnTo>
                    <a:lnTo>
                      <a:pt x="2895" y="730"/>
                    </a:lnTo>
                    <a:lnTo>
                      <a:pt x="2892" y="801"/>
                    </a:lnTo>
                    <a:lnTo>
                      <a:pt x="2882" y="868"/>
                    </a:lnTo>
                    <a:lnTo>
                      <a:pt x="2866" y="935"/>
                    </a:lnTo>
                    <a:lnTo>
                      <a:pt x="2844" y="999"/>
                    </a:lnTo>
                    <a:lnTo>
                      <a:pt x="2817" y="1060"/>
                    </a:lnTo>
                    <a:lnTo>
                      <a:pt x="2784" y="1117"/>
                    </a:lnTo>
                    <a:lnTo>
                      <a:pt x="2745" y="1171"/>
                    </a:lnTo>
                    <a:lnTo>
                      <a:pt x="2704" y="1222"/>
                    </a:lnTo>
                    <a:lnTo>
                      <a:pt x="2657" y="1269"/>
                    </a:lnTo>
                    <a:lnTo>
                      <a:pt x="2605" y="1311"/>
                    </a:lnTo>
                    <a:lnTo>
                      <a:pt x="2551" y="1348"/>
                    </a:lnTo>
                    <a:lnTo>
                      <a:pt x="2492" y="1381"/>
                    </a:lnTo>
                    <a:lnTo>
                      <a:pt x="2431" y="1409"/>
                    </a:lnTo>
                    <a:lnTo>
                      <a:pt x="2367" y="1431"/>
                    </a:lnTo>
                    <a:lnTo>
                      <a:pt x="2301" y="1447"/>
                    </a:lnTo>
                    <a:lnTo>
                      <a:pt x="2231" y="1457"/>
                    </a:lnTo>
                    <a:lnTo>
                      <a:pt x="2161" y="1460"/>
                    </a:lnTo>
                    <a:lnTo>
                      <a:pt x="734" y="1460"/>
                    </a:lnTo>
                    <a:lnTo>
                      <a:pt x="664" y="1457"/>
                    </a:lnTo>
                    <a:lnTo>
                      <a:pt x="595" y="1447"/>
                    </a:lnTo>
                    <a:lnTo>
                      <a:pt x="528" y="1431"/>
                    </a:lnTo>
                    <a:lnTo>
                      <a:pt x="464" y="1409"/>
                    </a:lnTo>
                    <a:lnTo>
                      <a:pt x="403" y="1381"/>
                    </a:lnTo>
                    <a:lnTo>
                      <a:pt x="344" y="1348"/>
                    </a:lnTo>
                    <a:lnTo>
                      <a:pt x="290" y="1311"/>
                    </a:lnTo>
                    <a:lnTo>
                      <a:pt x="239" y="1269"/>
                    </a:lnTo>
                    <a:lnTo>
                      <a:pt x="192" y="1222"/>
                    </a:lnTo>
                    <a:lnTo>
                      <a:pt x="150" y="1171"/>
                    </a:lnTo>
                    <a:lnTo>
                      <a:pt x="111" y="1117"/>
                    </a:lnTo>
                    <a:lnTo>
                      <a:pt x="79" y="1060"/>
                    </a:lnTo>
                    <a:lnTo>
                      <a:pt x="51" y="999"/>
                    </a:lnTo>
                    <a:lnTo>
                      <a:pt x="29" y="935"/>
                    </a:lnTo>
                    <a:lnTo>
                      <a:pt x="13" y="868"/>
                    </a:lnTo>
                    <a:lnTo>
                      <a:pt x="3" y="801"/>
                    </a:lnTo>
                    <a:lnTo>
                      <a:pt x="0" y="730"/>
                    </a:lnTo>
                    <a:lnTo>
                      <a:pt x="3" y="659"/>
                    </a:lnTo>
                    <a:lnTo>
                      <a:pt x="13" y="591"/>
                    </a:lnTo>
                    <a:lnTo>
                      <a:pt x="29" y="525"/>
                    </a:lnTo>
                    <a:lnTo>
                      <a:pt x="51" y="462"/>
                    </a:lnTo>
                    <a:lnTo>
                      <a:pt x="79" y="400"/>
                    </a:lnTo>
                    <a:lnTo>
                      <a:pt x="111" y="343"/>
                    </a:lnTo>
                    <a:lnTo>
                      <a:pt x="150" y="289"/>
                    </a:lnTo>
                    <a:lnTo>
                      <a:pt x="192" y="238"/>
                    </a:lnTo>
                    <a:lnTo>
                      <a:pt x="239" y="191"/>
                    </a:lnTo>
                    <a:lnTo>
                      <a:pt x="290" y="149"/>
                    </a:lnTo>
                    <a:lnTo>
                      <a:pt x="344" y="111"/>
                    </a:lnTo>
                    <a:lnTo>
                      <a:pt x="403" y="78"/>
                    </a:lnTo>
                    <a:lnTo>
                      <a:pt x="464" y="51"/>
                    </a:lnTo>
                    <a:lnTo>
                      <a:pt x="528" y="30"/>
                    </a:lnTo>
                    <a:lnTo>
                      <a:pt x="595" y="14"/>
                    </a:lnTo>
                    <a:lnTo>
                      <a:pt x="664" y="3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66" name="Freeform 357"/>
              <p:cNvSpPr>
                <a:spLocks noEditPoints="1"/>
              </p:cNvSpPr>
              <p:nvPr/>
            </p:nvSpPr>
            <p:spPr bwMode="auto">
              <a:xfrm>
                <a:off x="5889625" y="4211638"/>
                <a:ext cx="1531938" cy="773113"/>
              </a:xfrm>
              <a:custGeom>
                <a:avLst/>
                <a:gdLst>
                  <a:gd name="T0" fmla="*/ 2053 w 2895"/>
                  <a:gd name="T1" fmla="*/ 276 h 1460"/>
                  <a:gd name="T2" fmla="*/ 1910 w 2895"/>
                  <a:gd name="T3" fmla="*/ 337 h 1460"/>
                  <a:gd name="T4" fmla="*/ 1795 w 2895"/>
                  <a:gd name="T5" fmla="*/ 438 h 1460"/>
                  <a:gd name="T6" fmla="*/ 1719 w 2895"/>
                  <a:gd name="T7" fmla="*/ 572 h 1460"/>
                  <a:gd name="T8" fmla="*/ 1692 w 2895"/>
                  <a:gd name="T9" fmla="*/ 729 h 1460"/>
                  <a:gd name="T10" fmla="*/ 1719 w 2895"/>
                  <a:gd name="T11" fmla="*/ 887 h 1460"/>
                  <a:gd name="T12" fmla="*/ 1795 w 2895"/>
                  <a:gd name="T13" fmla="*/ 1020 h 1460"/>
                  <a:gd name="T14" fmla="*/ 1910 w 2895"/>
                  <a:gd name="T15" fmla="*/ 1122 h 1460"/>
                  <a:gd name="T16" fmla="*/ 2053 w 2895"/>
                  <a:gd name="T17" fmla="*/ 1183 h 1460"/>
                  <a:gd name="T18" fmla="*/ 2216 w 2895"/>
                  <a:gd name="T19" fmla="*/ 1192 h 1460"/>
                  <a:gd name="T20" fmla="*/ 2367 w 2895"/>
                  <a:gd name="T21" fmla="*/ 1148 h 1460"/>
                  <a:gd name="T22" fmla="*/ 2492 w 2895"/>
                  <a:gd name="T23" fmla="*/ 1059 h 1460"/>
                  <a:gd name="T24" fmla="*/ 2582 w 2895"/>
                  <a:gd name="T25" fmla="*/ 934 h 1460"/>
                  <a:gd name="T26" fmla="*/ 2627 w 2895"/>
                  <a:gd name="T27" fmla="*/ 784 h 1460"/>
                  <a:gd name="T28" fmla="*/ 2617 w 2895"/>
                  <a:gd name="T29" fmla="*/ 622 h 1460"/>
                  <a:gd name="T30" fmla="*/ 2557 w 2895"/>
                  <a:gd name="T31" fmla="*/ 480 h 1460"/>
                  <a:gd name="T32" fmla="*/ 2454 w 2895"/>
                  <a:gd name="T33" fmla="*/ 366 h 1460"/>
                  <a:gd name="T34" fmla="*/ 2319 w 2895"/>
                  <a:gd name="T35" fmla="*/ 291 h 1460"/>
                  <a:gd name="T36" fmla="*/ 2161 w 2895"/>
                  <a:gd name="T37" fmla="*/ 263 h 1460"/>
                  <a:gd name="T38" fmla="*/ 2232 w 2895"/>
                  <a:gd name="T39" fmla="*/ 3 h 1460"/>
                  <a:gd name="T40" fmla="*/ 2431 w 2895"/>
                  <a:gd name="T41" fmla="*/ 51 h 1460"/>
                  <a:gd name="T42" fmla="*/ 2606 w 2895"/>
                  <a:gd name="T43" fmla="*/ 149 h 1460"/>
                  <a:gd name="T44" fmla="*/ 2746 w 2895"/>
                  <a:gd name="T45" fmla="*/ 288 h 1460"/>
                  <a:gd name="T46" fmla="*/ 2844 w 2895"/>
                  <a:gd name="T47" fmla="*/ 461 h 1460"/>
                  <a:gd name="T48" fmla="*/ 2892 w 2895"/>
                  <a:gd name="T49" fmla="*/ 659 h 1460"/>
                  <a:gd name="T50" fmla="*/ 2883 w 2895"/>
                  <a:gd name="T51" fmla="*/ 868 h 1460"/>
                  <a:gd name="T52" fmla="*/ 2817 w 2895"/>
                  <a:gd name="T53" fmla="*/ 1059 h 1460"/>
                  <a:gd name="T54" fmla="*/ 2704 w 2895"/>
                  <a:gd name="T55" fmla="*/ 1222 h 1460"/>
                  <a:gd name="T56" fmla="*/ 2551 w 2895"/>
                  <a:gd name="T57" fmla="*/ 1348 h 1460"/>
                  <a:gd name="T58" fmla="*/ 2367 w 2895"/>
                  <a:gd name="T59" fmla="*/ 1430 h 1460"/>
                  <a:gd name="T60" fmla="*/ 2161 w 2895"/>
                  <a:gd name="T61" fmla="*/ 1460 h 1460"/>
                  <a:gd name="T62" fmla="*/ 596 w 2895"/>
                  <a:gd name="T63" fmla="*/ 1446 h 1460"/>
                  <a:gd name="T64" fmla="*/ 403 w 2895"/>
                  <a:gd name="T65" fmla="*/ 1381 h 1460"/>
                  <a:gd name="T66" fmla="*/ 240 w 2895"/>
                  <a:gd name="T67" fmla="*/ 1269 h 1460"/>
                  <a:gd name="T68" fmla="*/ 113 w 2895"/>
                  <a:gd name="T69" fmla="*/ 1117 h 1460"/>
                  <a:gd name="T70" fmla="*/ 29 w 2895"/>
                  <a:gd name="T71" fmla="*/ 934 h 1460"/>
                  <a:gd name="T72" fmla="*/ 0 w 2895"/>
                  <a:gd name="T73" fmla="*/ 729 h 1460"/>
                  <a:gd name="T74" fmla="*/ 29 w 2895"/>
                  <a:gd name="T75" fmla="*/ 524 h 1460"/>
                  <a:gd name="T76" fmla="*/ 113 w 2895"/>
                  <a:gd name="T77" fmla="*/ 342 h 1460"/>
                  <a:gd name="T78" fmla="*/ 240 w 2895"/>
                  <a:gd name="T79" fmla="*/ 191 h 1460"/>
                  <a:gd name="T80" fmla="*/ 403 w 2895"/>
                  <a:gd name="T81" fmla="*/ 79 h 1460"/>
                  <a:gd name="T82" fmla="*/ 596 w 2895"/>
                  <a:gd name="T83" fmla="*/ 13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95" h="1460">
                    <a:moveTo>
                      <a:pt x="2161" y="263"/>
                    </a:moveTo>
                    <a:lnTo>
                      <a:pt x="2106" y="266"/>
                    </a:lnTo>
                    <a:lnTo>
                      <a:pt x="2053" y="276"/>
                    </a:lnTo>
                    <a:lnTo>
                      <a:pt x="2003" y="291"/>
                    </a:lnTo>
                    <a:lnTo>
                      <a:pt x="1955" y="311"/>
                    </a:lnTo>
                    <a:lnTo>
                      <a:pt x="1910" y="337"/>
                    </a:lnTo>
                    <a:lnTo>
                      <a:pt x="1868" y="366"/>
                    </a:lnTo>
                    <a:lnTo>
                      <a:pt x="1830" y="400"/>
                    </a:lnTo>
                    <a:lnTo>
                      <a:pt x="1795" y="438"/>
                    </a:lnTo>
                    <a:lnTo>
                      <a:pt x="1765" y="480"/>
                    </a:lnTo>
                    <a:lnTo>
                      <a:pt x="1740" y="524"/>
                    </a:lnTo>
                    <a:lnTo>
                      <a:pt x="1719" y="572"/>
                    </a:lnTo>
                    <a:lnTo>
                      <a:pt x="1705" y="622"/>
                    </a:lnTo>
                    <a:lnTo>
                      <a:pt x="1695" y="675"/>
                    </a:lnTo>
                    <a:lnTo>
                      <a:pt x="1692" y="729"/>
                    </a:lnTo>
                    <a:lnTo>
                      <a:pt x="1695" y="784"/>
                    </a:lnTo>
                    <a:lnTo>
                      <a:pt x="1705" y="837"/>
                    </a:lnTo>
                    <a:lnTo>
                      <a:pt x="1719" y="887"/>
                    </a:lnTo>
                    <a:lnTo>
                      <a:pt x="1740" y="934"/>
                    </a:lnTo>
                    <a:lnTo>
                      <a:pt x="1765" y="979"/>
                    </a:lnTo>
                    <a:lnTo>
                      <a:pt x="1795" y="1020"/>
                    </a:lnTo>
                    <a:lnTo>
                      <a:pt x="1830" y="1059"/>
                    </a:lnTo>
                    <a:lnTo>
                      <a:pt x="1868" y="1093"/>
                    </a:lnTo>
                    <a:lnTo>
                      <a:pt x="1910" y="1122"/>
                    </a:lnTo>
                    <a:lnTo>
                      <a:pt x="1955" y="1148"/>
                    </a:lnTo>
                    <a:lnTo>
                      <a:pt x="2003" y="1168"/>
                    </a:lnTo>
                    <a:lnTo>
                      <a:pt x="2053" y="1183"/>
                    </a:lnTo>
                    <a:lnTo>
                      <a:pt x="2106" y="1192"/>
                    </a:lnTo>
                    <a:lnTo>
                      <a:pt x="2161" y="1196"/>
                    </a:lnTo>
                    <a:lnTo>
                      <a:pt x="2216" y="1192"/>
                    </a:lnTo>
                    <a:lnTo>
                      <a:pt x="2269" y="1183"/>
                    </a:lnTo>
                    <a:lnTo>
                      <a:pt x="2319" y="1168"/>
                    </a:lnTo>
                    <a:lnTo>
                      <a:pt x="2367" y="1148"/>
                    </a:lnTo>
                    <a:lnTo>
                      <a:pt x="2412" y="1122"/>
                    </a:lnTo>
                    <a:lnTo>
                      <a:pt x="2454" y="1093"/>
                    </a:lnTo>
                    <a:lnTo>
                      <a:pt x="2492" y="1059"/>
                    </a:lnTo>
                    <a:lnTo>
                      <a:pt x="2527" y="1020"/>
                    </a:lnTo>
                    <a:lnTo>
                      <a:pt x="2557" y="979"/>
                    </a:lnTo>
                    <a:lnTo>
                      <a:pt x="2582" y="934"/>
                    </a:lnTo>
                    <a:lnTo>
                      <a:pt x="2603" y="887"/>
                    </a:lnTo>
                    <a:lnTo>
                      <a:pt x="2617" y="837"/>
                    </a:lnTo>
                    <a:lnTo>
                      <a:pt x="2627" y="784"/>
                    </a:lnTo>
                    <a:lnTo>
                      <a:pt x="2630" y="729"/>
                    </a:lnTo>
                    <a:lnTo>
                      <a:pt x="2627" y="675"/>
                    </a:lnTo>
                    <a:lnTo>
                      <a:pt x="2617" y="622"/>
                    </a:lnTo>
                    <a:lnTo>
                      <a:pt x="2603" y="572"/>
                    </a:lnTo>
                    <a:lnTo>
                      <a:pt x="2582" y="524"/>
                    </a:lnTo>
                    <a:lnTo>
                      <a:pt x="2557" y="480"/>
                    </a:lnTo>
                    <a:lnTo>
                      <a:pt x="2527" y="438"/>
                    </a:lnTo>
                    <a:lnTo>
                      <a:pt x="2492" y="400"/>
                    </a:lnTo>
                    <a:lnTo>
                      <a:pt x="2454" y="366"/>
                    </a:lnTo>
                    <a:lnTo>
                      <a:pt x="2412" y="337"/>
                    </a:lnTo>
                    <a:lnTo>
                      <a:pt x="2367" y="311"/>
                    </a:lnTo>
                    <a:lnTo>
                      <a:pt x="2319" y="291"/>
                    </a:lnTo>
                    <a:lnTo>
                      <a:pt x="2269" y="276"/>
                    </a:lnTo>
                    <a:lnTo>
                      <a:pt x="2216" y="266"/>
                    </a:lnTo>
                    <a:lnTo>
                      <a:pt x="2161" y="263"/>
                    </a:lnTo>
                    <a:close/>
                    <a:moveTo>
                      <a:pt x="735" y="0"/>
                    </a:moveTo>
                    <a:lnTo>
                      <a:pt x="2161" y="0"/>
                    </a:lnTo>
                    <a:lnTo>
                      <a:pt x="2232" y="3"/>
                    </a:lnTo>
                    <a:lnTo>
                      <a:pt x="2301" y="13"/>
                    </a:lnTo>
                    <a:lnTo>
                      <a:pt x="2367" y="29"/>
                    </a:lnTo>
                    <a:lnTo>
                      <a:pt x="2431" y="51"/>
                    </a:lnTo>
                    <a:lnTo>
                      <a:pt x="2492" y="79"/>
                    </a:lnTo>
                    <a:lnTo>
                      <a:pt x="2551" y="110"/>
                    </a:lnTo>
                    <a:lnTo>
                      <a:pt x="2606" y="149"/>
                    </a:lnTo>
                    <a:lnTo>
                      <a:pt x="2657" y="191"/>
                    </a:lnTo>
                    <a:lnTo>
                      <a:pt x="2704" y="237"/>
                    </a:lnTo>
                    <a:lnTo>
                      <a:pt x="2746" y="288"/>
                    </a:lnTo>
                    <a:lnTo>
                      <a:pt x="2784" y="342"/>
                    </a:lnTo>
                    <a:lnTo>
                      <a:pt x="2817" y="400"/>
                    </a:lnTo>
                    <a:lnTo>
                      <a:pt x="2844" y="461"/>
                    </a:lnTo>
                    <a:lnTo>
                      <a:pt x="2867" y="524"/>
                    </a:lnTo>
                    <a:lnTo>
                      <a:pt x="2883" y="590"/>
                    </a:lnTo>
                    <a:lnTo>
                      <a:pt x="2892" y="659"/>
                    </a:lnTo>
                    <a:lnTo>
                      <a:pt x="2895" y="729"/>
                    </a:lnTo>
                    <a:lnTo>
                      <a:pt x="2892" y="799"/>
                    </a:lnTo>
                    <a:lnTo>
                      <a:pt x="2883" y="868"/>
                    </a:lnTo>
                    <a:lnTo>
                      <a:pt x="2867" y="934"/>
                    </a:lnTo>
                    <a:lnTo>
                      <a:pt x="2844" y="998"/>
                    </a:lnTo>
                    <a:lnTo>
                      <a:pt x="2817" y="1059"/>
                    </a:lnTo>
                    <a:lnTo>
                      <a:pt x="2784" y="1117"/>
                    </a:lnTo>
                    <a:lnTo>
                      <a:pt x="2746" y="1171"/>
                    </a:lnTo>
                    <a:lnTo>
                      <a:pt x="2704" y="1222"/>
                    </a:lnTo>
                    <a:lnTo>
                      <a:pt x="2657" y="1269"/>
                    </a:lnTo>
                    <a:lnTo>
                      <a:pt x="2606" y="1310"/>
                    </a:lnTo>
                    <a:lnTo>
                      <a:pt x="2551" y="1348"/>
                    </a:lnTo>
                    <a:lnTo>
                      <a:pt x="2492" y="1381"/>
                    </a:lnTo>
                    <a:lnTo>
                      <a:pt x="2431" y="1408"/>
                    </a:lnTo>
                    <a:lnTo>
                      <a:pt x="2367" y="1430"/>
                    </a:lnTo>
                    <a:lnTo>
                      <a:pt x="2301" y="1446"/>
                    </a:lnTo>
                    <a:lnTo>
                      <a:pt x="2232" y="1456"/>
                    </a:lnTo>
                    <a:lnTo>
                      <a:pt x="2161" y="1460"/>
                    </a:lnTo>
                    <a:lnTo>
                      <a:pt x="735" y="1460"/>
                    </a:lnTo>
                    <a:lnTo>
                      <a:pt x="664" y="1456"/>
                    </a:lnTo>
                    <a:lnTo>
                      <a:pt x="596" y="1446"/>
                    </a:lnTo>
                    <a:lnTo>
                      <a:pt x="529" y="1430"/>
                    </a:lnTo>
                    <a:lnTo>
                      <a:pt x="464" y="1408"/>
                    </a:lnTo>
                    <a:lnTo>
                      <a:pt x="403" y="1381"/>
                    </a:lnTo>
                    <a:lnTo>
                      <a:pt x="346" y="1348"/>
                    </a:lnTo>
                    <a:lnTo>
                      <a:pt x="290" y="1310"/>
                    </a:lnTo>
                    <a:lnTo>
                      <a:pt x="240" y="1269"/>
                    </a:lnTo>
                    <a:lnTo>
                      <a:pt x="193" y="1222"/>
                    </a:lnTo>
                    <a:lnTo>
                      <a:pt x="150" y="1171"/>
                    </a:lnTo>
                    <a:lnTo>
                      <a:pt x="113" y="1117"/>
                    </a:lnTo>
                    <a:lnTo>
                      <a:pt x="80" y="1059"/>
                    </a:lnTo>
                    <a:lnTo>
                      <a:pt x="52" y="998"/>
                    </a:lnTo>
                    <a:lnTo>
                      <a:pt x="29" y="934"/>
                    </a:lnTo>
                    <a:lnTo>
                      <a:pt x="13" y="868"/>
                    </a:lnTo>
                    <a:lnTo>
                      <a:pt x="4" y="799"/>
                    </a:lnTo>
                    <a:lnTo>
                      <a:pt x="0" y="729"/>
                    </a:lnTo>
                    <a:lnTo>
                      <a:pt x="4" y="659"/>
                    </a:lnTo>
                    <a:lnTo>
                      <a:pt x="13" y="590"/>
                    </a:lnTo>
                    <a:lnTo>
                      <a:pt x="29" y="524"/>
                    </a:lnTo>
                    <a:lnTo>
                      <a:pt x="52" y="461"/>
                    </a:lnTo>
                    <a:lnTo>
                      <a:pt x="80" y="400"/>
                    </a:lnTo>
                    <a:lnTo>
                      <a:pt x="113" y="342"/>
                    </a:lnTo>
                    <a:lnTo>
                      <a:pt x="150" y="288"/>
                    </a:lnTo>
                    <a:lnTo>
                      <a:pt x="193" y="237"/>
                    </a:lnTo>
                    <a:lnTo>
                      <a:pt x="240" y="191"/>
                    </a:lnTo>
                    <a:lnTo>
                      <a:pt x="290" y="149"/>
                    </a:lnTo>
                    <a:lnTo>
                      <a:pt x="346" y="110"/>
                    </a:lnTo>
                    <a:lnTo>
                      <a:pt x="403" y="79"/>
                    </a:lnTo>
                    <a:lnTo>
                      <a:pt x="464" y="51"/>
                    </a:lnTo>
                    <a:lnTo>
                      <a:pt x="529" y="29"/>
                    </a:lnTo>
                    <a:lnTo>
                      <a:pt x="596" y="13"/>
                    </a:lnTo>
                    <a:lnTo>
                      <a:pt x="664" y="3"/>
                    </a:lnTo>
                    <a:lnTo>
                      <a:pt x="7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64" name="TextBox 47"/>
            <p:cNvSpPr txBox="1"/>
            <p:nvPr/>
          </p:nvSpPr>
          <p:spPr>
            <a:xfrm flipH="1">
              <a:off x="3965661" y="3801512"/>
              <a:ext cx="2164088" cy="7385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持续开展“五清”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隐患治理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5166995" y="1917700"/>
            <a:ext cx="2115511" cy="3776345"/>
            <a:chOff x="6166239" y="2069199"/>
            <a:chExt cx="2250831" cy="3785342"/>
          </a:xfrm>
        </p:grpSpPr>
        <p:sp>
          <p:nvSpPr>
            <p:cNvPr id="68" name="Rounded Rectangle 12"/>
            <p:cNvSpPr/>
            <p:nvPr/>
          </p:nvSpPr>
          <p:spPr>
            <a:xfrm>
              <a:off x="6166239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69" name="Rounded Rectangle 13"/>
            <p:cNvSpPr/>
            <p:nvPr/>
          </p:nvSpPr>
          <p:spPr>
            <a:xfrm rot="2700000">
              <a:off x="6803795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70" name="Группа 74"/>
            <p:cNvGrpSpPr/>
            <p:nvPr/>
          </p:nvGrpSpPr>
          <p:grpSpPr>
            <a:xfrm>
              <a:off x="7094093" y="2366475"/>
              <a:ext cx="395122" cy="381168"/>
              <a:chOff x="5843588" y="3217863"/>
              <a:chExt cx="2562225" cy="2471738"/>
            </a:xfrm>
            <a:solidFill>
              <a:schemeClr val="bg1"/>
            </a:solidFill>
          </p:grpSpPr>
          <p:sp>
            <p:nvSpPr>
              <p:cNvPr id="75" name="Freeform 64"/>
              <p:cNvSpPr/>
              <p:nvPr/>
            </p:nvSpPr>
            <p:spPr bwMode="auto">
              <a:xfrm>
                <a:off x="7786688" y="3217863"/>
                <a:ext cx="619125" cy="622300"/>
              </a:xfrm>
              <a:custGeom>
                <a:avLst/>
                <a:gdLst>
                  <a:gd name="T0" fmla="*/ 340 w 781"/>
                  <a:gd name="T1" fmla="*/ 0 h 785"/>
                  <a:gd name="T2" fmla="*/ 340 w 781"/>
                  <a:gd name="T3" fmla="*/ 0 h 785"/>
                  <a:gd name="T4" fmla="*/ 363 w 781"/>
                  <a:gd name="T5" fmla="*/ 2 h 785"/>
                  <a:gd name="T6" fmla="*/ 386 w 781"/>
                  <a:gd name="T7" fmla="*/ 7 h 785"/>
                  <a:gd name="T8" fmla="*/ 408 w 781"/>
                  <a:gd name="T9" fmla="*/ 17 h 785"/>
                  <a:gd name="T10" fmla="*/ 429 w 781"/>
                  <a:gd name="T11" fmla="*/ 30 h 785"/>
                  <a:gd name="T12" fmla="*/ 448 w 781"/>
                  <a:gd name="T13" fmla="*/ 46 h 785"/>
                  <a:gd name="T14" fmla="*/ 737 w 781"/>
                  <a:gd name="T15" fmla="*/ 336 h 785"/>
                  <a:gd name="T16" fmla="*/ 755 w 781"/>
                  <a:gd name="T17" fmla="*/ 357 h 785"/>
                  <a:gd name="T18" fmla="*/ 768 w 781"/>
                  <a:gd name="T19" fmla="*/ 381 h 785"/>
                  <a:gd name="T20" fmla="*/ 777 w 781"/>
                  <a:gd name="T21" fmla="*/ 406 h 785"/>
                  <a:gd name="T22" fmla="*/ 781 w 781"/>
                  <a:gd name="T23" fmla="*/ 431 h 785"/>
                  <a:gd name="T24" fmla="*/ 781 w 781"/>
                  <a:gd name="T25" fmla="*/ 457 h 785"/>
                  <a:gd name="T26" fmla="*/ 777 w 781"/>
                  <a:gd name="T27" fmla="*/ 483 h 785"/>
                  <a:gd name="T28" fmla="*/ 768 w 781"/>
                  <a:gd name="T29" fmla="*/ 509 h 785"/>
                  <a:gd name="T30" fmla="*/ 755 w 781"/>
                  <a:gd name="T31" fmla="*/ 532 h 785"/>
                  <a:gd name="T32" fmla="*/ 737 w 781"/>
                  <a:gd name="T33" fmla="*/ 553 h 785"/>
                  <a:gd name="T34" fmla="*/ 505 w 781"/>
                  <a:gd name="T35" fmla="*/ 785 h 785"/>
                  <a:gd name="T36" fmla="*/ 0 w 781"/>
                  <a:gd name="T37" fmla="*/ 278 h 785"/>
                  <a:gd name="T38" fmla="*/ 232 w 781"/>
                  <a:gd name="T39" fmla="*/ 45 h 785"/>
                  <a:gd name="T40" fmla="*/ 251 w 781"/>
                  <a:gd name="T41" fmla="*/ 29 h 785"/>
                  <a:gd name="T42" fmla="*/ 271 w 781"/>
                  <a:gd name="T43" fmla="*/ 17 h 785"/>
                  <a:gd name="T44" fmla="*/ 293 w 781"/>
                  <a:gd name="T45" fmla="*/ 7 h 785"/>
                  <a:gd name="T46" fmla="*/ 316 w 781"/>
                  <a:gd name="T47" fmla="*/ 2 h 785"/>
                  <a:gd name="T48" fmla="*/ 340 w 781"/>
                  <a:gd name="T49" fmla="*/ 0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81" h="785">
                    <a:moveTo>
                      <a:pt x="340" y="0"/>
                    </a:moveTo>
                    <a:lnTo>
                      <a:pt x="340" y="0"/>
                    </a:lnTo>
                    <a:lnTo>
                      <a:pt x="363" y="2"/>
                    </a:lnTo>
                    <a:lnTo>
                      <a:pt x="386" y="7"/>
                    </a:lnTo>
                    <a:lnTo>
                      <a:pt x="408" y="17"/>
                    </a:lnTo>
                    <a:lnTo>
                      <a:pt x="429" y="30"/>
                    </a:lnTo>
                    <a:lnTo>
                      <a:pt x="448" y="46"/>
                    </a:lnTo>
                    <a:lnTo>
                      <a:pt x="737" y="336"/>
                    </a:lnTo>
                    <a:lnTo>
                      <a:pt x="755" y="357"/>
                    </a:lnTo>
                    <a:lnTo>
                      <a:pt x="768" y="381"/>
                    </a:lnTo>
                    <a:lnTo>
                      <a:pt x="777" y="406"/>
                    </a:lnTo>
                    <a:lnTo>
                      <a:pt x="781" y="431"/>
                    </a:lnTo>
                    <a:lnTo>
                      <a:pt x="781" y="457"/>
                    </a:lnTo>
                    <a:lnTo>
                      <a:pt x="777" y="483"/>
                    </a:lnTo>
                    <a:lnTo>
                      <a:pt x="768" y="509"/>
                    </a:lnTo>
                    <a:lnTo>
                      <a:pt x="755" y="532"/>
                    </a:lnTo>
                    <a:lnTo>
                      <a:pt x="737" y="553"/>
                    </a:lnTo>
                    <a:lnTo>
                      <a:pt x="505" y="785"/>
                    </a:lnTo>
                    <a:lnTo>
                      <a:pt x="0" y="278"/>
                    </a:lnTo>
                    <a:lnTo>
                      <a:pt x="232" y="45"/>
                    </a:lnTo>
                    <a:lnTo>
                      <a:pt x="251" y="29"/>
                    </a:lnTo>
                    <a:lnTo>
                      <a:pt x="271" y="17"/>
                    </a:lnTo>
                    <a:lnTo>
                      <a:pt x="293" y="7"/>
                    </a:lnTo>
                    <a:lnTo>
                      <a:pt x="316" y="2"/>
                    </a:lnTo>
                    <a:lnTo>
                      <a:pt x="34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76" name="Freeform 65"/>
              <p:cNvSpPr/>
              <p:nvPr/>
            </p:nvSpPr>
            <p:spPr bwMode="auto">
              <a:xfrm>
                <a:off x="6596063" y="3522663"/>
                <a:ext cx="1504950" cy="1512888"/>
              </a:xfrm>
              <a:custGeom>
                <a:avLst/>
                <a:gdLst>
                  <a:gd name="T0" fmla="*/ 1391 w 1896"/>
                  <a:gd name="T1" fmla="*/ 0 h 1905"/>
                  <a:gd name="T2" fmla="*/ 1896 w 1896"/>
                  <a:gd name="T3" fmla="*/ 508 h 1905"/>
                  <a:gd name="T4" fmla="*/ 506 w 1896"/>
                  <a:gd name="T5" fmla="*/ 1905 h 1905"/>
                  <a:gd name="T6" fmla="*/ 0 w 1896"/>
                  <a:gd name="T7" fmla="*/ 1398 h 1905"/>
                  <a:gd name="T8" fmla="*/ 1391 w 1896"/>
                  <a:gd name="T9" fmla="*/ 0 h 1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6" h="1905">
                    <a:moveTo>
                      <a:pt x="1391" y="0"/>
                    </a:moveTo>
                    <a:lnTo>
                      <a:pt x="1896" y="508"/>
                    </a:lnTo>
                    <a:lnTo>
                      <a:pt x="506" y="1905"/>
                    </a:lnTo>
                    <a:lnTo>
                      <a:pt x="0" y="1398"/>
                    </a:lnTo>
                    <a:lnTo>
                      <a:pt x="13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77" name="Freeform 66"/>
              <p:cNvSpPr/>
              <p:nvPr/>
            </p:nvSpPr>
            <p:spPr bwMode="auto">
              <a:xfrm>
                <a:off x="6424613" y="4719638"/>
                <a:ext cx="485775" cy="488950"/>
              </a:xfrm>
              <a:custGeom>
                <a:avLst/>
                <a:gdLst>
                  <a:gd name="T0" fmla="*/ 108 w 613"/>
                  <a:gd name="T1" fmla="*/ 0 h 615"/>
                  <a:gd name="T2" fmla="*/ 613 w 613"/>
                  <a:gd name="T3" fmla="*/ 507 h 615"/>
                  <a:gd name="T4" fmla="*/ 0 w 613"/>
                  <a:gd name="T5" fmla="*/ 615 h 615"/>
                  <a:gd name="T6" fmla="*/ 108 w 613"/>
                  <a:gd name="T7" fmla="*/ 0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3" h="615">
                    <a:moveTo>
                      <a:pt x="108" y="0"/>
                    </a:moveTo>
                    <a:lnTo>
                      <a:pt x="613" y="507"/>
                    </a:lnTo>
                    <a:lnTo>
                      <a:pt x="0" y="615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78" name="Freeform 67"/>
              <p:cNvSpPr/>
              <p:nvPr/>
            </p:nvSpPr>
            <p:spPr bwMode="auto">
              <a:xfrm>
                <a:off x="5843588" y="3640138"/>
                <a:ext cx="2036762" cy="2049463"/>
              </a:xfrm>
              <a:custGeom>
                <a:avLst/>
                <a:gdLst>
                  <a:gd name="T0" fmla="*/ 213 w 2566"/>
                  <a:gd name="T1" fmla="*/ 0 h 2582"/>
                  <a:gd name="T2" fmla="*/ 2007 w 2566"/>
                  <a:gd name="T3" fmla="*/ 0 h 2582"/>
                  <a:gd name="T4" fmla="*/ 1675 w 2566"/>
                  <a:gd name="T5" fmla="*/ 333 h 2582"/>
                  <a:gd name="T6" fmla="*/ 331 w 2566"/>
                  <a:gd name="T7" fmla="*/ 333 h 2582"/>
                  <a:gd name="T8" fmla="*/ 331 w 2566"/>
                  <a:gd name="T9" fmla="*/ 2250 h 2582"/>
                  <a:gd name="T10" fmla="*/ 2235 w 2566"/>
                  <a:gd name="T11" fmla="*/ 2250 h 2582"/>
                  <a:gd name="T12" fmla="*/ 2235 w 2566"/>
                  <a:gd name="T13" fmla="*/ 1160 h 2582"/>
                  <a:gd name="T14" fmla="*/ 2566 w 2566"/>
                  <a:gd name="T15" fmla="*/ 829 h 2582"/>
                  <a:gd name="T16" fmla="*/ 2566 w 2566"/>
                  <a:gd name="T17" fmla="*/ 2368 h 2582"/>
                  <a:gd name="T18" fmla="*/ 2564 w 2566"/>
                  <a:gd name="T19" fmla="*/ 2402 h 2582"/>
                  <a:gd name="T20" fmla="*/ 2555 w 2566"/>
                  <a:gd name="T21" fmla="*/ 2435 h 2582"/>
                  <a:gd name="T22" fmla="*/ 2542 w 2566"/>
                  <a:gd name="T23" fmla="*/ 2466 h 2582"/>
                  <a:gd name="T24" fmla="*/ 2525 w 2566"/>
                  <a:gd name="T25" fmla="*/ 2495 h 2582"/>
                  <a:gd name="T26" fmla="*/ 2504 w 2566"/>
                  <a:gd name="T27" fmla="*/ 2520 h 2582"/>
                  <a:gd name="T28" fmla="*/ 2478 w 2566"/>
                  <a:gd name="T29" fmla="*/ 2541 h 2582"/>
                  <a:gd name="T30" fmla="*/ 2450 w 2566"/>
                  <a:gd name="T31" fmla="*/ 2558 h 2582"/>
                  <a:gd name="T32" fmla="*/ 2419 w 2566"/>
                  <a:gd name="T33" fmla="*/ 2571 h 2582"/>
                  <a:gd name="T34" fmla="*/ 2386 w 2566"/>
                  <a:gd name="T35" fmla="*/ 2579 h 2582"/>
                  <a:gd name="T36" fmla="*/ 2352 w 2566"/>
                  <a:gd name="T37" fmla="*/ 2582 h 2582"/>
                  <a:gd name="T38" fmla="*/ 213 w 2566"/>
                  <a:gd name="T39" fmla="*/ 2582 h 2582"/>
                  <a:gd name="T40" fmla="*/ 179 w 2566"/>
                  <a:gd name="T41" fmla="*/ 2579 h 2582"/>
                  <a:gd name="T42" fmla="*/ 146 w 2566"/>
                  <a:gd name="T43" fmla="*/ 2571 h 2582"/>
                  <a:gd name="T44" fmla="*/ 116 w 2566"/>
                  <a:gd name="T45" fmla="*/ 2558 h 2582"/>
                  <a:gd name="T46" fmla="*/ 88 w 2566"/>
                  <a:gd name="T47" fmla="*/ 2541 h 2582"/>
                  <a:gd name="T48" fmla="*/ 63 w 2566"/>
                  <a:gd name="T49" fmla="*/ 2520 h 2582"/>
                  <a:gd name="T50" fmla="*/ 41 w 2566"/>
                  <a:gd name="T51" fmla="*/ 2495 h 2582"/>
                  <a:gd name="T52" fmla="*/ 24 w 2566"/>
                  <a:gd name="T53" fmla="*/ 2466 h 2582"/>
                  <a:gd name="T54" fmla="*/ 11 w 2566"/>
                  <a:gd name="T55" fmla="*/ 2435 h 2582"/>
                  <a:gd name="T56" fmla="*/ 3 w 2566"/>
                  <a:gd name="T57" fmla="*/ 2402 h 2582"/>
                  <a:gd name="T58" fmla="*/ 0 w 2566"/>
                  <a:gd name="T59" fmla="*/ 2368 h 2582"/>
                  <a:gd name="T60" fmla="*/ 0 w 2566"/>
                  <a:gd name="T61" fmla="*/ 216 h 2582"/>
                  <a:gd name="T62" fmla="*/ 3 w 2566"/>
                  <a:gd name="T63" fmla="*/ 180 h 2582"/>
                  <a:gd name="T64" fmla="*/ 11 w 2566"/>
                  <a:gd name="T65" fmla="*/ 147 h 2582"/>
                  <a:gd name="T66" fmla="*/ 24 w 2566"/>
                  <a:gd name="T67" fmla="*/ 117 h 2582"/>
                  <a:gd name="T68" fmla="*/ 41 w 2566"/>
                  <a:gd name="T69" fmla="*/ 89 h 2582"/>
                  <a:gd name="T70" fmla="*/ 63 w 2566"/>
                  <a:gd name="T71" fmla="*/ 63 h 2582"/>
                  <a:gd name="T72" fmla="*/ 88 w 2566"/>
                  <a:gd name="T73" fmla="*/ 41 h 2582"/>
                  <a:gd name="T74" fmla="*/ 116 w 2566"/>
                  <a:gd name="T75" fmla="*/ 24 h 2582"/>
                  <a:gd name="T76" fmla="*/ 146 w 2566"/>
                  <a:gd name="T77" fmla="*/ 11 h 2582"/>
                  <a:gd name="T78" fmla="*/ 179 w 2566"/>
                  <a:gd name="T79" fmla="*/ 3 h 2582"/>
                  <a:gd name="T80" fmla="*/ 213 w 2566"/>
                  <a:gd name="T81" fmla="*/ 0 h 2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566" h="2582">
                    <a:moveTo>
                      <a:pt x="213" y="0"/>
                    </a:moveTo>
                    <a:lnTo>
                      <a:pt x="2007" y="0"/>
                    </a:lnTo>
                    <a:lnTo>
                      <a:pt x="1675" y="333"/>
                    </a:lnTo>
                    <a:lnTo>
                      <a:pt x="331" y="333"/>
                    </a:lnTo>
                    <a:lnTo>
                      <a:pt x="331" y="2250"/>
                    </a:lnTo>
                    <a:lnTo>
                      <a:pt x="2235" y="2250"/>
                    </a:lnTo>
                    <a:lnTo>
                      <a:pt x="2235" y="1160"/>
                    </a:lnTo>
                    <a:lnTo>
                      <a:pt x="2566" y="829"/>
                    </a:lnTo>
                    <a:lnTo>
                      <a:pt x="2566" y="2368"/>
                    </a:lnTo>
                    <a:lnTo>
                      <a:pt x="2564" y="2402"/>
                    </a:lnTo>
                    <a:lnTo>
                      <a:pt x="2555" y="2435"/>
                    </a:lnTo>
                    <a:lnTo>
                      <a:pt x="2542" y="2466"/>
                    </a:lnTo>
                    <a:lnTo>
                      <a:pt x="2525" y="2495"/>
                    </a:lnTo>
                    <a:lnTo>
                      <a:pt x="2504" y="2520"/>
                    </a:lnTo>
                    <a:lnTo>
                      <a:pt x="2478" y="2541"/>
                    </a:lnTo>
                    <a:lnTo>
                      <a:pt x="2450" y="2558"/>
                    </a:lnTo>
                    <a:lnTo>
                      <a:pt x="2419" y="2571"/>
                    </a:lnTo>
                    <a:lnTo>
                      <a:pt x="2386" y="2579"/>
                    </a:lnTo>
                    <a:lnTo>
                      <a:pt x="2352" y="2582"/>
                    </a:lnTo>
                    <a:lnTo>
                      <a:pt x="213" y="2582"/>
                    </a:lnTo>
                    <a:lnTo>
                      <a:pt x="179" y="2579"/>
                    </a:lnTo>
                    <a:lnTo>
                      <a:pt x="146" y="2571"/>
                    </a:lnTo>
                    <a:lnTo>
                      <a:pt x="116" y="2558"/>
                    </a:lnTo>
                    <a:lnTo>
                      <a:pt x="88" y="2541"/>
                    </a:lnTo>
                    <a:lnTo>
                      <a:pt x="63" y="2520"/>
                    </a:lnTo>
                    <a:lnTo>
                      <a:pt x="41" y="2495"/>
                    </a:lnTo>
                    <a:lnTo>
                      <a:pt x="24" y="2466"/>
                    </a:lnTo>
                    <a:lnTo>
                      <a:pt x="11" y="2435"/>
                    </a:lnTo>
                    <a:lnTo>
                      <a:pt x="3" y="2402"/>
                    </a:lnTo>
                    <a:lnTo>
                      <a:pt x="0" y="2368"/>
                    </a:lnTo>
                    <a:lnTo>
                      <a:pt x="0" y="216"/>
                    </a:lnTo>
                    <a:lnTo>
                      <a:pt x="3" y="180"/>
                    </a:lnTo>
                    <a:lnTo>
                      <a:pt x="11" y="147"/>
                    </a:lnTo>
                    <a:lnTo>
                      <a:pt x="24" y="117"/>
                    </a:lnTo>
                    <a:lnTo>
                      <a:pt x="41" y="89"/>
                    </a:lnTo>
                    <a:lnTo>
                      <a:pt x="63" y="63"/>
                    </a:lnTo>
                    <a:lnTo>
                      <a:pt x="88" y="41"/>
                    </a:lnTo>
                    <a:lnTo>
                      <a:pt x="116" y="24"/>
                    </a:lnTo>
                    <a:lnTo>
                      <a:pt x="146" y="11"/>
                    </a:lnTo>
                    <a:lnTo>
                      <a:pt x="179" y="3"/>
                    </a:lnTo>
                    <a:lnTo>
                      <a:pt x="2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74" name="TextBox 50"/>
            <p:cNvSpPr txBox="1"/>
            <p:nvPr/>
          </p:nvSpPr>
          <p:spPr>
            <a:xfrm flipH="1">
              <a:off x="6211066" y="3811696"/>
              <a:ext cx="2194847" cy="7402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持续开展穿越林区输电线路隐患治理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7506335" y="1957705"/>
            <a:ext cx="2055495" cy="3736975"/>
            <a:chOff x="8717624" y="2069199"/>
            <a:chExt cx="2250831" cy="3734519"/>
          </a:xfrm>
        </p:grpSpPr>
        <p:sp>
          <p:nvSpPr>
            <p:cNvPr id="80" name="Rounded Rectangle 17"/>
            <p:cNvSpPr/>
            <p:nvPr/>
          </p:nvSpPr>
          <p:spPr>
            <a:xfrm>
              <a:off x="8717624" y="2506236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7698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81" name="Rounded Rectangle 18"/>
            <p:cNvSpPr/>
            <p:nvPr/>
          </p:nvSpPr>
          <p:spPr>
            <a:xfrm rot="2700000">
              <a:off x="9355180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76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82" name="Группа 406"/>
            <p:cNvGrpSpPr/>
            <p:nvPr/>
          </p:nvGrpSpPr>
          <p:grpSpPr>
            <a:xfrm>
              <a:off x="9653296" y="2330086"/>
              <a:ext cx="379485" cy="387500"/>
              <a:chOff x="5853113" y="3217863"/>
              <a:chExt cx="2179638" cy="2225675"/>
            </a:xfrm>
            <a:solidFill>
              <a:schemeClr val="bg1"/>
            </a:solidFill>
          </p:grpSpPr>
          <p:sp>
            <p:nvSpPr>
              <p:cNvPr id="87" name="Freeform 362"/>
              <p:cNvSpPr>
                <a:spLocks noEditPoints="1"/>
              </p:cNvSpPr>
              <p:nvPr/>
            </p:nvSpPr>
            <p:spPr bwMode="auto">
              <a:xfrm>
                <a:off x="5924551" y="3779838"/>
                <a:ext cx="2035175" cy="1663700"/>
              </a:xfrm>
              <a:custGeom>
                <a:avLst/>
                <a:gdLst>
                  <a:gd name="T0" fmla="*/ 1378 w 3846"/>
                  <a:gd name="T1" fmla="*/ 963 h 3144"/>
                  <a:gd name="T2" fmla="*/ 1347 w 3846"/>
                  <a:gd name="T3" fmla="*/ 995 h 3144"/>
                  <a:gd name="T4" fmla="*/ 446 w 3846"/>
                  <a:gd name="T5" fmla="*/ 2705 h 3144"/>
                  <a:gd name="T6" fmla="*/ 3400 w 3846"/>
                  <a:gd name="T7" fmla="*/ 1826 h 3144"/>
                  <a:gd name="T8" fmla="*/ 2482 w 3846"/>
                  <a:gd name="T9" fmla="*/ 979 h 3144"/>
                  <a:gd name="T10" fmla="*/ 1378 w 3846"/>
                  <a:gd name="T11" fmla="*/ 963 h 3144"/>
                  <a:gd name="T12" fmla="*/ 1555 w 3846"/>
                  <a:gd name="T13" fmla="*/ 4 h 3144"/>
                  <a:gd name="T14" fmla="*/ 1618 w 3846"/>
                  <a:gd name="T15" fmla="*/ 31 h 3144"/>
                  <a:gd name="T16" fmla="*/ 1667 w 3846"/>
                  <a:gd name="T17" fmla="*/ 79 h 3144"/>
                  <a:gd name="T18" fmla="*/ 1694 w 3846"/>
                  <a:gd name="T19" fmla="*/ 141 h 3144"/>
                  <a:gd name="T20" fmla="*/ 1696 w 3846"/>
                  <a:gd name="T21" fmla="*/ 523 h 3144"/>
                  <a:gd name="T22" fmla="*/ 2150 w 3846"/>
                  <a:gd name="T23" fmla="*/ 177 h 3144"/>
                  <a:gd name="T24" fmla="*/ 2163 w 3846"/>
                  <a:gd name="T25" fmla="*/ 108 h 3144"/>
                  <a:gd name="T26" fmla="*/ 2201 w 3846"/>
                  <a:gd name="T27" fmla="*/ 52 h 3144"/>
                  <a:gd name="T28" fmla="*/ 2258 w 3846"/>
                  <a:gd name="T29" fmla="*/ 15 h 3144"/>
                  <a:gd name="T30" fmla="*/ 2328 w 3846"/>
                  <a:gd name="T31" fmla="*/ 0 h 3144"/>
                  <a:gd name="T32" fmla="*/ 2397 w 3846"/>
                  <a:gd name="T33" fmla="*/ 15 h 3144"/>
                  <a:gd name="T34" fmla="*/ 2453 w 3846"/>
                  <a:gd name="T35" fmla="*/ 52 h 3144"/>
                  <a:gd name="T36" fmla="*/ 2491 w 3846"/>
                  <a:gd name="T37" fmla="*/ 108 h 3144"/>
                  <a:gd name="T38" fmla="*/ 2506 w 3846"/>
                  <a:gd name="T39" fmla="*/ 177 h 3144"/>
                  <a:gd name="T40" fmla="*/ 2581 w 3846"/>
                  <a:gd name="T41" fmla="*/ 523 h 3144"/>
                  <a:gd name="T42" fmla="*/ 2625 w 3846"/>
                  <a:gd name="T43" fmla="*/ 533 h 3144"/>
                  <a:gd name="T44" fmla="*/ 2672 w 3846"/>
                  <a:gd name="T45" fmla="*/ 558 h 3144"/>
                  <a:gd name="T46" fmla="*/ 2715 w 3846"/>
                  <a:gd name="T47" fmla="*/ 590 h 3144"/>
                  <a:gd name="T48" fmla="*/ 2754 w 3846"/>
                  <a:gd name="T49" fmla="*/ 625 h 3144"/>
                  <a:gd name="T50" fmla="*/ 2784 w 3846"/>
                  <a:gd name="T51" fmla="*/ 654 h 3144"/>
                  <a:gd name="T52" fmla="*/ 2801 w 3846"/>
                  <a:gd name="T53" fmla="*/ 671 h 3144"/>
                  <a:gd name="T54" fmla="*/ 3778 w 3846"/>
                  <a:gd name="T55" fmla="*/ 1573 h 3144"/>
                  <a:gd name="T56" fmla="*/ 3812 w 3846"/>
                  <a:gd name="T57" fmla="*/ 1614 h 3144"/>
                  <a:gd name="T58" fmla="*/ 3836 w 3846"/>
                  <a:gd name="T59" fmla="*/ 1665 h 3144"/>
                  <a:gd name="T60" fmla="*/ 3846 w 3846"/>
                  <a:gd name="T61" fmla="*/ 1713 h 3144"/>
                  <a:gd name="T62" fmla="*/ 3842 w 3846"/>
                  <a:gd name="T63" fmla="*/ 2870 h 3144"/>
                  <a:gd name="T64" fmla="*/ 3815 w 3846"/>
                  <a:gd name="T65" fmla="*/ 2958 h 3144"/>
                  <a:gd name="T66" fmla="*/ 3765 w 3846"/>
                  <a:gd name="T67" fmla="*/ 3034 h 3144"/>
                  <a:gd name="T68" fmla="*/ 3696 w 3846"/>
                  <a:gd name="T69" fmla="*/ 3093 h 3144"/>
                  <a:gd name="T70" fmla="*/ 3612 w 3846"/>
                  <a:gd name="T71" fmla="*/ 3131 h 3144"/>
                  <a:gd name="T72" fmla="*/ 3518 w 3846"/>
                  <a:gd name="T73" fmla="*/ 3144 h 3144"/>
                  <a:gd name="T74" fmla="*/ 280 w 3846"/>
                  <a:gd name="T75" fmla="*/ 3142 h 3144"/>
                  <a:gd name="T76" fmla="*/ 191 w 3846"/>
                  <a:gd name="T77" fmla="*/ 3115 h 3144"/>
                  <a:gd name="T78" fmla="*/ 114 w 3846"/>
                  <a:gd name="T79" fmla="*/ 3066 h 3144"/>
                  <a:gd name="T80" fmla="*/ 53 w 3846"/>
                  <a:gd name="T81" fmla="*/ 2998 h 3144"/>
                  <a:gd name="T82" fmla="*/ 15 w 3846"/>
                  <a:gd name="T83" fmla="*/ 2915 h 3144"/>
                  <a:gd name="T84" fmla="*/ 0 w 3846"/>
                  <a:gd name="T85" fmla="*/ 2822 h 3144"/>
                  <a:gd name="T86" fmla="*/ 3 w 3846"/>
                  <a:gd name="T87" fmla="*/ 1690 h 3144"/>
                  <a:gd name="T88" fmla="*/ 21 w 3846"/>
                  <a:gd name="T89" fmla="*/ 1640 h 3144"/>
                  <a:gd name="T90" fmla="*/ 50 w 3846"/>
                  <a:gd name="T91" fmla="*/ 1592 h 3144"/>
                  <a:gd name="T92" fmla="*/ 1043 w 3846"/>
                  <a:gd name="T93" fmla="*/ 674 h 3144"/>
                  <a:gd name="T94" fmla="*/ 1051 w 3846"/>
                  <a:gd name="T95" fmla="*/ 665 h 3144"/>
                  <a:gd name="T96" fmla="*/ 1076 w 3846"/>
                  <a:gd name="T97" fmla="*/ 641 h 3144"/>
                  <a:gd name="T98" fmla="*/ 1109 w 3846"/>
                  <a:gd name="T99" fmla="*/ 607 h 3144"/>
                  <a:gd name="T100" fmla="*/ 1153 w 3846"/>
                  <a:gd name="T101" fmla="*/ 573 h 3144"/>
                  <a:gd name="T102" fmla="*/ 1197 w 3846"/>
                  <a:gd name="T103" fmla="*/ 543 h 3144"/>
                  <a:gd name="T104" fmla="*/ 1243 w 3846"/>
                  <a:gd name="T105" fmla="*/ 526 h 3144"/>
                  <a:gd name="T106" fmla="*/ 1340 w 3846"/>
                  <a:gd name="T107" fmla="*/ 523 h 3144"/>
                  <a:gd name="T108" fmla="*/ 1344 w 3846"/>
                  <a:gd name="T109" fmla="*/ 141 h 3144"/>
                  <a:gd name="T110" fmla="*/ 1371 w 3846"/>
                  <a:gd name="T111" fmla="*/ 79 h 3144"/>
                  <a:gd name="T112" fmla="*/ 1418 w 3846"/>
                  <a:gd name="T113" fmla="*/ 31 h 3144"/>
                  <a:gd name="T114" fmla="*/ 1482 w 3846"/>
                  <a:gd name="T115" fmla="*/ 4 h 3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846" h="3144">
                    <a:moveTo>
                      <a:pt x="1378" y="963"/>
                    </a:moveTo>
                    <a:lnTo>
                      <a:pt x="1378" y="963"/>
                    </a:lnTo>
                    <a:lnTo>
                      <a:pt x="1363" y="982"/>
                    </a:lnTo>
                    <a:lnTo>
                      <a:pt x="1347" y="995"/>
                    </a:lnTo>
                    <a:lnTo>
                      <a:pt x="446" y="1826"/>
                    </a:lnTo>
                    <a:lnTo>
                      <a:pt x="446" y="2705"/>
                    </a:lnTo>
                    <a:lnTo>
                      <a:pt x="3400" y="2705"/>
                    </a:lnTo>
                    <a:lnTo>
                      <a:pt x="3400" y="1826"/>
                    </a:lnTo>
                    <a:lnTo>
                      <a:pt x="2499" y="995"/>
                    </a:lnTo>
                    <a:lnTo>
                      <a:pt x="2482" y="979"/>
                    </a:lnTo>
                    <a:lnTo>
                      <a:pt x="2468" y="963"/>
                    </a:lnTo>
                    <a:lnTo>
                      <a:pt x="1378" y="963"/>
                    </a:lnTo>
                    <a:close/>
                    <a:moveTo>
                      <a:pt x="1518" y="0"/>
                    </a:moveTo>
                    <a:lnTo>
                      <a:pt x="1555" y="4"/>
                    </a:lnTo>
                    <a:lnTo>
                      <a:pt x="1588" y="15"/>
                    </a:lnTo>
                    <a:lnTo>
                      <a:pt x="1618" y="31"/>
                    </a:lnTo>
                    <a:lnTo>
                      <a:pt x="1645" y="52"/>
                    </a:lnTo>
                    <a:lnTo>
                      <a:pt x="1667" y="79"/>
                    </a:lnTo>
                    <a:lnTo>
                      <a:pt x="1683" y="108"/>
                    </a:lnTo>
                    <a:lnTo>
                      <a:pt x="1694" y="141"/>
                    </a:lnTo>
                    <a:lnTo>
                      <a:pt x="1696" y="177"/>
                    </a:lnTo>
                    <a:lnTo>
                      <a:pt x="1696" y="523"/>
                    </a:lnTo>
                    <a:lnTo>
                      <a:pt x="2150" y="523"/>
                    </a:lnTo>
                    <a:lnTo>
                      <a:pt x="2150" y="177"/>
                    </a:lnTo>
                    <a:lnTo>
                      <a:pt x="2152" y="141"/>
                    </a:lnTo>
                    <a:lnTo>
                      <a:pt x="2163" y="108"/>
                    </a:lnTo>
                    <a:lnTo>
                      <a:pt x="2179" y="79"/>
                    </a:lnTo>
                    <a:lnTo>
                      <a:pt x="2201" y="52"/>
                    </a:lnTo>
                    <a:lnTo>
                      <a:pt x="2228" y="31"/>
                    </a:lnTo>
                    <a:lnTo>
                      <a:pt x="2258" y="15"/>
                    </a:lnTo>
                    <a:lnTo>
                      <a:pt x="2291" y="4"/>
                    </a:lnTo>
                    <a:lnTo>
                      <a:pt x="2328" y="0"/>
                    </a:lnTo>
                    <a:lnTo>
                      <a:pt x="2363" y="4"/>
                    </a:lnTo>
                    <a:lnTo>
                      <a:pt x="2397" y="15"/>
                    </a:lnTo>
                    <a:lnTo>
                      <a:pt x="2428" y="31"/>
                    </a:lnTo>
                    <a:lnTo>
                      <a:pt x="2453" y="52"/>
                    </a:lnTo>
                    <a:lnTo>
                      <a:pt x="2475" y="79"/>
                    </a:lnTo>
                    <a:lnTo>
                      <a:pt x="2491" y="108"/>
                    </a:lnTo>
                    <a:lnTo>
                      <a:pt x="2502" y="141"/>
                    </a:lnTo>
                    <a:lnTo>
                      <a:pt x="2506" y="177"/>
                    </a:lnTo>
                    <a:lnTo>
                      <a:pt x="2506" y="523"/>
                    </a:lnTo>
                    <a:lnTo>
                      <a:pt x="2581" y="523"/>
                    </a:lnTo>
                    <a:lnTo>
                      <a:pt x="2603" y="526"/>
                    </a:lnTo>
                    <a:lnTo>
                      <a:pt x="2625" y="533"/>
                    </a:lnTo>
                    <a:lnTo>
                      <a:pt x="2648" y="543"/>
                    </a:lnTo>
                    <a:lnTo>
                      <a:pt x="2672" y="558"/>
                    </a:lnTo>
                    <a:lnTo>
                      <a:pt x="2693" y="573"/>
                    </a:lnTo>
                    <a:lnTo>
                      <a:pt x="2715" y="590"/>
                    </a:lnTo>
                    <a:lnTo>
                      <a:pt x="2737" y="607"/>
                    </a:lnTo>
                    <a:lnTo>
                      <a:pt x="2754" y="625"/>
                    </a:lnTo>
                    <a:lnTo>
                      <a:pt x="2770" y="641"/>
                    </a:lnTo>
                    <a:lnTo>
                      <a:pt x="2784" y="654"/>
                    </a:lnTo>
                    <a:lnTo>
                      <a:pt x="2795" y="665"/>
                    </a:lnTo>
                    <a:lnTo>
                      <a:pt x="2801" y="671"/>
                    </a:lnTo>
                    <a:lnTo>
                      <a:pt x="2803" y="674"/>
                    </a:lnTo>
                    <a:lnTo>
                      <a:pt x="3778" y="1573"/>
                    </a:lnTo>
                    <a:lnTo>
                      <a:pt x="3796" y="1592"/>
                    </a:lnTo>
                    <a:lnTo>
                      <a:pt x="3812" y="1614"/>
                    </a:lnTo>
                    <a:lnTo>
                      <a:pt x="3825" y="1640"/>
                    </a:lnTo>
                    <a:lnTo>
                      <a:pt x="3836" y="1665"/>
                    </a:lnTo>
                    <a:lnTo>
                      <a:pt x="3843" y="1690"/>
                    </a:lnTo>
                    <a:lnTo>
                      <a:pt x="3846" y="1713"/>
                    </a:lnTo>
                    <a:lnTo>
                      <a:pt x="3846" y="2822"/>
                    </a:lnTo>
                    <a:lnTo>
                      <a:pt x="3842" y="2870"/>
                    </a:lnTo>
                    <a:lnTo>
                      <a:pt x="3831" y="2915"/>
                    </a:lnTo>
                    <a:lnTo>
                      <a:pt x="3815" y="2958"/>
                    </a:lnTo>
                    <a:lnTo>
                      <a:pt x="3792" y="2998"/>
                    </a:lnTo>
                    <a:lnTo>
                      <a:pt x="3765" y="3034"/>
                    </a:lnTo>
                    <a:lnTo>
                      <a:pt x="3732" y="3066"/>
                    </a:lnTo>
                    <a:lnTo>
                      <a:pt x="3696" y="3093"/>
                    </a:lnTo>
                    <a:lnTo>
                      <a:pt x="3655" y="3115"/>
                    </a:lnTo>
                    <a:lnTo>
                      <a:pt x="3612" y="3131"/>
                    </a:lnTo>
                    <a:lnTo>
                      <a:pt x="3566" y="3142"/>
                    </a:lnTo>
                    <a:lnTo>
                      <a:pt x="3518" y="3144"/>
                    </a:lnTo>
                    <a:lnTo>
                      <a:pt x="328" y="3144"/>
                    </a:lnTo>
                    <a:lnTo>
                      <a:pt x="280" y="3142"/>
                    </a:lnTo>
                    <a:lnTo>
                      <a:pt x="234" y="3131"/>
                    </a:lnTo>
                    <a:lnTo>
                      <a:pt x="191" y="3115"/>
                    </a:lnTo>
                    <a:lnTo>
                      <a:pt x="150" y="3093"/>
                    </a:lnTo>
                    <a:lnTo>
                      <a:pt x="114" y="3066"/>
                    </a:lnTo>
                    <a:lnTo>
                      <a:pt x="81" y="3034"/>
                    </a:lnTo>
                    <a:lnTo>
                      <a:pt x="53" y="2998"/>
                    </a:lnTo>
                    <a:lnTo>
                      <a:pt x="31" y="2958"/>
                    </a:lnTo>
                    <a:lnTo>
                      <a:pt x="15" y="2915"/>
                    </a:lnTo>
                    <a:lnTo>
                      <a:pt x="4" y="2870"/>
                    </a:lnTo>
                    <a:lnTo>
                      <a:pt x="0" y="2822"/>
                    </a:lnTo>
                    <a:lnTo>
                      <a:pt x="0" y="1713"/>
                    </a:lnTo>
                    <a:lnTo>
                      <a:pt x="3" y="1690"/>
                    </a:lnTo>
                    <a:lnTo>
                      <a:pt x="10" y="1665"/>
                    </a:lnTo>
                    <a:lnTo>
                      <a:pt x="21" y="1640"/>
                    </a:lnTo>
                    <a:lnTo>
                      <a:pt x="34" y="1614"/>
                    </a:lnTo>
                    <a:lnTo>
                      <a:pt x="50" y="1592"/>
                    </a:lnTo>
                    <a:lnTo>
                      <a:pt x="69" y="1573"/>
                    </a:lnTo>
                    <a:lnTo>
                      <a:pt x="1043" y="674"/>
                    </a:lnTo>
                    <a:lnTo>
                      <a:pt x="1046" y="671"/>
                    </a:lnTo>
                    <a:lnTo>
                      <a:pt x="1051" y="665"/>
                    </a:lnTo>
                    <a:lnTo>
                      <a:pt x="1062" y="654"/>
                    </a:lnTo>
                    <a:lnTo>
                      <a:pt x="1076" y="641"/>
                    </a:lnTo>
                    <a:lnTo>
                      <a:pt x="1092" y="625"/>
                    </a:lnTo>
                    <a:lnTo>
                      <a:pt x="1109" y="607"/>
                    </a:lnTo>
                    <a:lnTo>
                      <a:pt x="1131" y="590"/>
                    </a:lnTo>
                    <a:lnTo>
                      <a:pt x="1153" y="573"/>
                    </a:lnTo>
                    <a:lnTo>
                      <a:pt x="1174" y="558"/>
                    </a:lnTo>
                    <a:lnTo>
                      <a:pt x="1197" y="543"/>
                    </a:lnTo>
                    <a:lnTo>
                      <a:pt x="1221" y="533"/>
                    </a:lnTo>
                    <a:lnTo>
                      <a:pt x="1243" y="526"/>
                    </a:lnTo>
                    <a:lnTo>
                      <a:pt x="1265" y="523"/>
                    </a:lnTo>
                    <a:lnTo>
                      <a:pt x="1340" y="523"/>
                    </a:lnTo>
                    <a:lnTo>
                      <a:pt x="1340" y="177"/>
                    </a:lnTo>
                    <a:lnTo>
                      <a:pt x="1344" y="141"/>
                    </a:lnTo>
                    <a:lnTo>
                      <a:pt x="1355" y="108"/>
                    </a:lnTo>
                    <a:lnTo>
                      <a:pt x="1371" y="79"/>
                    </a:lnTo>
                    <a:lnTo>
                      <a:pt x="1393" y="52"/>
                    </a:lnTo>
                    <a:lnTo>
                      <a:pt x="1418" y="31"/>
                    </a:lnTo>
                    <a:lnTo>
                      <a:pt x="1449" y="15"/>
                    </a:lnTo>
                    <a:lnTo>
                      <a:pt x="1482" y="4"/>
                    </a:lnTo>
                    <a:lnTo>
                      <a:pt x="15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88" name="Freeform 363"/>
              <p:cNvSpPr/>
              <p:nvPr/>
            </p:nvSpPr>
            <p:spPr bwMode="auto">
              <a:xfrm>
                <a:off x="5853113" y="3217863"/>
                <a:ext cx="2179638" cy="838200"/>
              </a:xfrm>
              <a:custGeom>
                <a:avLst/>
                <a:gdLst>
                  <a:gd name="T0" fmla="*/ 2783 w 4119"/>
                  <a:gd name="T1" fmla="*/ 0 h 1584"/>
                  <a:gd name="T2" fmla="*/ 2990 w 4119"/>
                  <a:gd name="T3" fmla="*/ 16 h 1584"/>
                  <a:gd name="T4" fmla="*/ 3187 w 4119"/>
                  <a:gd name="T5" fmla="*/ 61 h 1584"/>
                  <a:gd name="T6" fmla="*/ 3372 w 4119"/>
                  <a:gd name="T7" fmla="*/ 134 h 1584"/>
                  <a:gd name="T8" fmla="*/ 3540 w 4119"/>
                  <a:gd name="T9" fmla="*/ 231 h 1584"/>
                  <a:gd name="T10" fmla="*/ 3693 w 4119"/>
                  <a:gd name="T11" fmla="*/ 353 h 1584"/>
                  <a:gd name="T12" fmla="*/ 3826 w 4119"/>
                  <a:gd name="T13" fmla="*/ 494 h 1584"/>
                  <a:gd name="T14" fmla="*/ 3937 w 4119"/>
                  <a:gd name="T15" fmla="*/ 654 h 1584"/>
                  <a:gd name="T16" fmla="*/ 4025 w 4119"/>
                  <a:gd name="T17" fmla="*/ 828 h 1584"/>
                  <a:gd name="T18" fmla="*/ 4084 w 4119"/>
                  <a:gd name="T19" fmla="*/ 1016 h 1584"/>
                  <a:gd name="T20" fmla="*/ 4115 w 4119"/>
                  <a:gd name="T21" fmla="*/ 1216 h 1584"/>
                  <a:gd name="T22" fmla="*/ 4119 w 4119"/>
                  <a:gd name="T23" fmla="*/ 1495 h 1584"/>
                  <a:gd name="T24" fmla="*/ 4107 w 4119"/>
                  <a:gd name="T25" fmla="*/ 1540 h 1584"/>
                  <a:gd name="T26" fmla="*/ 4074 w 4119"/>
                  <a:gd name="T27" fmla="*/ 1572 h 1584"/>
                  <a:gd name="T28" fmla="*/ 4029 w 4119"/>
                  <a:gd name="T29" fmla="*/ 1584 h 1584"/>
                  <a:gd name="T30" fmla="*/ 3168 w 4119"/>
                  <a:gd name="T31" fmla="*/ 1580 h 1584"/>
                  <a:gd name="T32" fmla="*/ 3096 w 4119"/>
                  <a:gd name="T33" fmla="*/ 1554 h 1584"/>
                  <a:gd name="T34" fmla="*/ 3038 w 4119"/>
                  <a:gd name="T35" fmla="*/ 1506 h 1584"/>
                  <a:gd name="T36" fmla="*/ 2999 w 4119"/>
                  <a:gd name="T37" fmla="*/ 1442 h 1584"/>
                  <a:gd name="T38" fmla="*/ 2986 w 4119"/>
                  <a:gd name="T39" fmla="*/ 1365 h 1584"/>
                  <a:gd name="T40" fmla="*/ 2982 w 4119"/>
                  <a:gd name="T41" fmla="*/ 872 h 1584"/>
                  <a:gd name="T42" fmla="*/ 2955 w 4119"/>
                  <a:gd name="T43" fmla="*/ 801 h 1584"/>
                  <a:gd name="T44" fmla="*/ 2906 w 4119"/>
                  <a:gd name="T45" fmla="*/ 744 h 1584"/>
                  <a:gd name="T46" fmla="*/ 2840 w 4119"/>
                  <a:gd name="T47" fmla="*/ 705 h 1584"/>
                  <a:gd name="T48" fmla="*/ 2763 w 4119"/>
                  <a:gd name="T49" fmla="*/ 692 h 1584"/>
                  <a:gd name="T50" fmla="*/ 1317 w 4119"/>
                  <a:gd name="T51" fmla="*/ 696 h 1584"/>
                  <a:gd name="T52" fmla="*/ 1245 w 4119"/>
                  <a:gd name="T53" fmla="*/ 721 h 1584"/>
                  <a:gd name="T54" fmla="*/ 1187 w 4119"/>
                  <a:gd name="T55" fmla="*/ 771 h 1584"/>
                  <a:gd name="T56" fmla="*/ 1148 w 4119"/>
                  <a:gd name="T57" fmla="*/ 835 h 1584"/>
                  <a:gd name="T58" fmla="*/ 1134 w 4119"/>
                  <a:gd name="T59" fmla="*/ 912 h 1584"/>
                  <a:gd name="T60" fmla="*/ 1130 w 4119"/>
                  <a:gd name="T61" fmla="*/ 1405 h 1584"/>
                  <a:gd name="T62" fmla="*/ 1103 w 4119"/>
                  <a:gd name="T63" fmla="*/ 1475 h 1584"/>
                  <a:gd name="T64" fmla="*/ 1055 w 4119"/>
                  <a:gd name="T65" fmla="*/ 1533 h 1584"/>
                  <a:gd name="T66" fmla="*/ 990 w 4119"/>
                  <a:gd name="T67" fmla="*/ 1571 h 1584"/>
                  <a:gd name="T68" fmla="*/ 912 w 4119"/>
                  <a:gd name="T69" fmla="*/ 1584 h 1584"/>
                  <a:gd name="T70" fmla="*/ 67 w 4119"/>
                  <a:gd name="T71" fmla="*/ 1582 h 1584"/>
                  <a:gd name="T72" fmla="*/ 27 w 4119"/>
                  <a:gd name="T73" fmla="*/ 1558 h 1584"/>
                  <a:gd name="T74" fmla="*/ 4 w 4119"/>
                  <a:gd name="T75" fmla="*/ 1519 h 1584"/>
                  <a:gd name="T76" fmla="*/ 0 w 4119"/>
                  <a:gd name="T77" fmla="*/ 1318 h 1584"/>
                  <a:gd name="T78" fmla="*/ 16 w 4119"/>
                  <a:gd name="T79" fmla="*/ 1114 h 1584"/>
                  <a:gd name="T80" fmla="*/ 62 w 4119"/>
                  <a:gd name="T81" fmla="*/ 921 h 1584"/>
                  <a:gd name="T82" fmla="*/ 136 w 4119"/>
                  <a:gd name="T83" fmla="*/ 739 h 1584"/>
                  <a:gd name="T84" fmla="*/ 236 w 4119"/>
                  <a:gd name="T85" fmla="*/ 571 h 1584"/>
                  <a:gd name="T86" fmla="*/ 357 w 4119"/>
                  <a:gd name="T87" fmla="*/ 420 h 1584"/>
                  <a:gd name="T88" fmla="*/ 500 w 4119"/>
                  <a:gd name="T89" fmla="*/ 290 h 1584"/>
                  <a:gd name="T90" fmla="*/ 662 w 4119"/>
                  <a:gd name="T91" fmla="*/ 179 h 1584"/>
                  <a:gd name="T92" fmla="*/ 839 w 4119"/>
                  <a:gd name="T93" fmla="*/ 94 h 1584"/>
                  <a:gd name="T94" fmla="*/ 1031 w 4119"/>
                  <a:gd name="T95" fmla="*/ 34 h 1584"/>
                  <a:gd name="T96" fmla="*/ 1232 w 4119"/>
                  <a:gd name="T97" fmla="*/ 4 h 1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19" h="1584">
                    <a:moveTo>
                      <a:pt x="1337" y="0"/>
                    </a:moveTo>
                    <a:lnTo>
                      <a:pt x="2783" y="0"/>
                    </a:lnTo>
                    <a:lnTo>
                      <a:pt x="2888" y="4"/>
                    </a:lnTo>
                    <a:lnTo>
                      <a:pt x="2990" y="16"/>
                    </a:lnTo>
                    <a:lnTo>
                      <a:pt x="3090" y="34"/>
                    </a:lnTo>
                    <a:lnTo>
                      <a:pt x="3187" y="61"/>
                    </a:lnTo>
                    <a:lnTo>
                      <a:pt x="3281" y="94"/>
                    </a:lnTo>
                    <a:lnTo>
                      <a:pt x="3372" y="134"/>
                    </a:lnTo>
                    <a:lnTo>
                      <a:pt x="3458" y="179"/>
                    </a:lnTo>
                    <a:lnTo>
                      <a:pt x="3540" y="231"/>
                    </a:lnTo>
                    <a:lnTo>
                      <a:pt x="3620" y="290"/>
                    </a:lnTo>
                    <a:lnTo>
                      <a:pt x="3693" y="353"/>
                    </a:lnTo>
                    <a:lnTo>
                      <a:pt x="3763" y="420"/>
                    </a:lnTo>
                    <a:lnTo>
                      <a:pt x="3826" y="494"/>
                    </a:lnTo>
                    <a:lnTo>
                      <a:pt x="3884" y="571"/>
                    </a:lnTo>
                    <a:lnTo>
                      <a:pt x="3937" y="654"/>
                    </a:lnTo>
                    <a:lnTo>
                      <a:pt x="3984" y="739"/>
                    </a:lnTo>
                    <a:lnTo>
                      <a:pt x="4025" y="828"/>
                    </a:lnTo>
                    <a:lnTo>
                      <a:pt x="4057" y="921"/>
                    </a:lnTo>
                    <a:lnTo>
                      <a:pt x="4084" y="1016"/>
                    </a:lnTo>
                    <a:lnTo>
                      <a:pt x="4104" y="1114"/>
                    </a:lnTo>
                    <a:lnTo>
                      <a:pt x="4115" y="1216"/>
                    </a:lnTo>
                    <a:lnTo>
                      <a:pt x="4119" y="1318"/>
                    </a:lnTo>
                    <a:lnTo>
                      <a:pt x="4119" y="1495"/>
                    </a:lnTo>
                    <a:lnTo>
                      <a:pt x="4116" y="1519"/>
                    </a:lnTo>
                    <a:lnTo>
                      <a:pt x="4107" y="1540"/>
                    </a:lnTo>
                    <a:lnTo>
                      <a:pt x="4093" y="1558"/>
                    </a:lnTo>
                    <a:lnTo>
                      <a:pt x="4074" y="1572"/>
                    </a:lnTo>
                    <a:lnTo>
                      <a:pt x="4053" y="1582"/>
                    </a:lnTo>
                    <a:lnTo>
                      <a:pt x="4029" y="1584"/>
                    </a:lnTo>
                    <a:lnTo>
                      <a:pt x="3208" y="1584"/>
                    </a:lnTo>
                    <a:lnTo>
                      <a:pt x="3168" y="1580"/>
                    </a:lnTo>
                    <a:lnTo>
                      <a:pt x="3130" y="1571"/>
                    </a:lnTo>
                    <a:lnTo>
                      <a:pt x="3096" y="1554"/>
                    </a:lnTo>
                    <a:lnTo>
                      <a:pt x="3064" y="1533"/>
                    </a:lnTo>
                    <a:lnTo>
                      <a:pt x="3038" y="1506"/>
                    </a:lnTo>
                    <a:lnTo>
                      <a:pt x="3015" y="1475"/>
                    </a:lnTo>
                    <a:lnTo>
                      <a:pt x="2999" y="1442"/>
                    </a:lnTo>
                    <a:lnTo>
                      <a:pt x="2988" y="1405"/>
                    </a:lnTo>
                    <a:lnTo>
                      <a:pt x="2986" y="1365"/>
                    </a:lnTo>
                    <a:lnTo>
                      <a:pt x="2986" y="912"/>
                    </a:lnTo>
                    <a:lnTo>
                      <a:pt x="2982" y="872"/>
                    </a:lnTo>
                    <a:lnTo>
                      <a:pt x="2972" y="835"/>
                    </a:lnTo>
                    <a:lnTo>
                      <a:pt x="2955" y="801"/>
                    </a:lnTo>
                    <a:lnTo>
                      <a:pt x="2933" y="771"/>
                    </a:lnTo>
                    <a:lnTo>
                      <a:pt x="2906" y="744"/>
                    </a:lnTo>
                    <a:lnTo>
                      <a:pt x="2875" y="721"/>
                    </a:lnTo>
                    <a:lnTo>
                      <a:pt x="2840" y="705"/>
                    </a:lnTo>
                    <a:lnTo>
                      <a:pt x="2803" y="696"/>
                    </a:lnTo>
                    <a:lnTo>
                      <a:pt x="2763" y="692"/>
                    </a:lnTo>
                    <a:lnTo>
                      <a:pt x="1357" y="692"/>
                    </a:lnTo>
                    <a:lnTo>
                      <a:pt x="1317" y="696"/>
                    </a:lnTo>
                    <a:lnTo>
                      <a:pt x="1280" y="705"/>
                    </a:lnTo>
                    <a:lnTo>
                      <a:pt x="1245" y="721"/>
                    </a:lnTo>
                    <a:lnTo>
                      <a:pt x="1214" y="744"/>
                    </a:lnTo>
                    <a:lnTo>
                      <a:pt x="1187" y="771"/>
                    </a:lnTo>
                    <a:lnTo>
                      <a:pt x="1165" y="801"/>
                    </a:lnTo>
                    <a:lnTo>
                      <a:pt x="1148" y="835"/>
                    </a:lnTo>
                    <a:lnTo>
                      <a:pt x="1138" y="872"/>
                    </a:lnTo>
                    <a:lnTo>
                      <a:pt x="1134" y="912"/>
                    </a:lnTo>
                    <a:lnTo>
                      <a:pt x="1134" y="1365"/>
                    </a:lnTo>
                    <a:lnTo>
                      <a:pt x="1130" y="1405"/>
                    </a:lnTo>
                    <a:lnTo>
                      <a:pt x="1121" y="1442"/>
                    </a:lnTo>
                    <a:lnTo>
                      <a:pt x="1103" y="1475"/>
                    </a:lnTo>
                    <a:lnTo>
                      <a:pt x="1082" y="1506"/>
                    </a:lnTo>
                    <a:lnTo>
                      <a:pt x="1055" y="1533"/>
                    </a:lnTo>
                    <a:lnTo>
                      <a:pt x="1024" y="1554"/>
                    </a:lnTo>
                    <a:lnTo>
                      <a:pt x="990" y="1571"/>
                    </a:lnTo>
                    <a:lnTo>
                      <a:pt x="952" y="1580"/>
                    </a:lnTo>
                    <a:lnTo>
                      <a:pt x="912" y="1584"/>
                    </a:lnTo>
                    <a:lnTo>
                      <a:pt x="91" y="1584"/>
                    </a:lnTo>
                    <a:lnTo>
                      <a:pt x="67" y="1582"/>
                    </a:lnTo>
                    <a:lnTo>
                      <a:pt x="46" y="1572"/>
                    </a:lnTo>
                    <a:lnTo>
                      <a:pt x="27" y="1558"/>
                    </a:lnTo>
                    <a:lnTo>
                      <a:pt x="13" y="1540"/>
                    </a:lnTo>
                    <a:lnTo>
                      <a:pt x="4" y="1519"/>
                    </a:lnTo>
                    <a:lnTo>
                      <a:pt x="0" y="1495"/>
                    </a:lnTo>
                    <a:lnTo>
                      <a:pt x="0" y="1318"/>
                    </a:lnTo>
                    <a:lnTo>
                      <a:pt x="4" y="1216"/>
                    </a:lnTo>
                    <a:lnTo>
                      <a:pt x="16" y="1114"/>
                    </a:lnTo>
                    <a:lnTo>
                      <a:pt x="36" y="1016"/>
                    </a:lnTo>
                    <a:lnTo>
                      <a:pt x="62" y="921"/>
                    </a:lnTo>
                    <a:lnTo>
                      <a:pt x="95" y="828"/>
                    </a:lnTo>
                    <a:lnTo>
                      <a:pt x="136" y="739"/>
                    </a:lnTo>
                    <a:lnTo>
                      <a:pt x="183" y="654"/>
                    </a:lnTo>
                    <a:lnTo>
                      <a:pt x="236" y="571"/>
                    </a:lnTo>
                    <a:lnTo>
                      <a:pt x="294" y="494"/>
                    </a:lnTo>
                    <a:lnTo>
                      <a:pt x="357" y="420"/>
                    </a:lnTo>
                    <a:lnTo>
                      <a:pt x="427" y="353"/>
                    </a:lnTo>
                    <a:lnTo>
                      <a:pt x="500" y="290"/>
                    </a:lnTo>
                    <a:lnTo>
                      <a:pt x="580" y="231"/>
                    </a:lnTo>
                    <a:lnTo>
                      <a:pt x="662" y="179"/>
                    </a:lnTo>
                    <a:lnTo>
                      <a:pt x="749" y="134"/>
                    </a:lnTo>
                    <a:lnTo>
                      <a:pt x="839" y="94"/>
                    </a:lnTo>
                    <a:lnTo>
                      <a:pt x="933" y="61"/>
                    </a:lnTo>
                    <a:lnTo>
                      <a:pt x="1031" y="34"/>
                    </a:lnTo>
                    <a:lnTo>
                      <a:pt x="1129" y="16"/>
                    </a:lnTo>
                    <a:lnTo>
                      <a:pt x="1232" y="4"/>
                    </a:lnTo>
                    <a:lnTo>
                      <a:pt x="13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89" name="Freeform 364"/>
              <p:cNvSpPr>
                <a:spLocks noEditPoints="1"/>
              </p:cNvSpPr>
              <p:nvPr/>
            </p:nvSpPr>
            <p:spPr bwMode="auto">
              <a:xfrm>
                <a:off x="6583363" y="4408488"/>
                <a:ext cx="719138" cy="709612"/>
              </a:xfrm>
              <a:custGeom>
                <a:avLst/>
                <a:gdLst>
                  <a:gd name="T0" fmla="*/ 646 w 1360"/>
                  <a:gd name="T1" fmla="*/ 510 h 1341"/>
                  <a:gd name="T2" fmla="*/ 587 w 1360"/>
                  <a:gd name="T3" fmla="*/ 534 h 1341"/>
                  <a:gd name="T4" fmla="*/ 542 w 1360"/>
                  <a:gd name="T5" fmla="*/ 578 h 1341"/>
                  <a:gd name="T6" fmla="*/ 517 w 1360"/>
                  <a:gd name="T7" fmla="*/ 636 h 1341"/>
                  <a:gd name="T8" fmla="*/ 517 w 1360"/>
                  <a:gd name="T9" fmla="*/ 703 h 1341"/>
                  <a:gd name="T10" fmla="*/ 542 w 1360"/>
                  <a:gd name="T11" fmla="*/ 761 h 1341"/>
                  <a:gd name="T12" fmla="*/ 587 w 1360"/>
                  <a:gd name="T13" fmla="*/ 805 h 1341"/>
                  <a:gd name="T14" fmla="*/ 646 w 1360"/>
                  <a:gd name="T15" fmla="*/ 831 h 1341"/>
                  <a:gd name="T16" fmla="*/ 714 w 1360"/>
                  <a:gd name="T17" fmla="*/ 831 h 1341"/>
                  <a:gd name="T18" fmla="*/ 773 w 1360"/>
                  <a:gd name="T19" fmla="*/ 805 h 1341"/>
                  <a:gd name="T20" fmla="*/ 818 w 1360"/>
                  <a:gd name="T21" fmla="*/ 761 h 1341"/>
                  <a:gd name="T22" fmla="*/ 842 w 1360"/>
                  <a:gd name="T23" fmla="*/ 703 h 1341"/>
                  <a:gd name="T24" fmla="*/ 842 w 1360"/>
                  <a:gd name="T25" fmla="*/ 636 h 1341"/>
                  <a:gd name="T26" fmla="*/ 818 w 1360"/>
                  <a:gd name="T27" fmla="*/ 578 h 1341"/>
                  <a:gd name="T28" fmla="*/ 773 w 1360"/>
                  <a:gd name="T29" fmla="*/ 534 h 1341"/>
                  <a:gd name="T30" fmla="*/ 714 w 1360"/>
                  <a:gd name="T31" fmla="*/ 510 h 1341"/>
                  <a:gd name="T32" fmla="*/ 680 w 1360"/>
                  <a:gd name="T33" fmla="*/ 0 h 1341"/>
                  <a:gd name="T34" fmla="*/ 826 w 1360"/>
                  <a:gd name="T35" fmla="*/ 14 h 1341"/>
                  <a:gd name="T36" fmla="*/ 961 w 1360"/>
                  <a:gd name="T37" fmla="*/ 58 h 1341"/>
                  <a:gd name="T38" fmla="*/ 1082 w 1360"/>
                  <a:gd name="T39" fmla="*/ 129 h 1341"/>
                  <a:gd name="T40" fmla="*/ 1185 w 1360"/>
                  <a:gd name="T41" fmla="*/ 221 h 1341"/>
                  <a:gd name="T42" fmla="*/ 1267 w 1360"/>
                  <a:gd name="T43" fmla="*/ 331 h 1341"/>
                  <a:gd name="T44" fmla="*/ 1325 w 1360"/>
                  <a:gd name="T45" fmla="*/ 458 h 1341"/>
                  <a:gd name="T46" fmla="*/ 1356 w 1360"/>
                  <a:gd name="T47" fmla="*/ 596 h 1341"/>
                  <a:gd name="T48" fmla="*/ 1356 w 1360"/>
                  <a:gd name="T49" fmla="*/ 743 h 1341"/>
                  <a:gd name="T50" fmla="*/ 1325 w 1360"/>
                  <a:gd name="T51" fmla="*/ 881 h 1341"/>
                  <a:gd name="T52" fmla="*/ 1267 w 1360"/>
                  <a:gd name="T53" fmla="*/ 1008 h 1341"/>
                  <a:gd name="T54" fmla="*/ 1185 w 1360"/>
                  <a:gd name="T55" fmla="*/ 1120 h 1341"/>
                  <a:gd name="T56" fmla="*/ 1082 w 1360"/>
                  <a:gd name="T57" fmla="*/ 1212 h 1341"/>
                  <a:gd name="T58" fmla="*/ 961 w 1360"/>
                  <a:gd name="T59" fmla="*/ 1281 h 1341"/>
                  <a:gd name="T60" fmla="*/ 826 w 1360"/>
                  <a:gd name="T61" fmla="*/ 1325 h 1341"/>
                  <a:gd name="T62" fmla="*/ 680 w 1360"/>
                  <a:gd name="T63" fmla="*/ 1341 h 1341"/>
                  <a:gd name="T64" fmla="*/ 534 w 1360"/>
                  <a:gd name="T65" fmla="*/ 1325 h 1341"/>
                  <a:gd name="T66" fmla="*/ 399 w 1360"/>
                  <a:gd name="T67" fmla="*/ 1281 h 1341"/>
                  <a:gd name="T68" fmla="*/ 279 w 1360"/>
                  <a:gd name="T69" fmla="*/ 1212 h 1341"/>
                  <a:gd name="T70" fmla="*/ 175 w 1360"/>
                  <a:gd name="T71" fmla="*/ 1120 h 1341"/>
                  <a:gd name="T72" fmla="*/ 93 w 1360"/>
                  <a:gd name="T73" fmla="*/ 1008 h 1341"/>
                  <a:gd name="T74" fmla="*/ 35 w 1360"/>
                  <a:gd name="T75" fmla="*/ 881 h 1341"/>
                  <a:gd name="T76" fmla="*/ 4 w 1360"/>
                  <a:gd name="T77" fmla="*/ 743 h 1341"/>
                  <a:gd name="T78" fmla="*/ 4 w 1360"/>
                  <a:gd name="T79" fmla="*/ 596 h 1341"/>
                  <a:gd name="T80" fmla="*/ 35 w 1360"/>
                  <a:gd name="T81" fmla="*/ 458 h 1341"/>
                  <a:gd name="T82" fmla="*/ 93 w 1360"/>
                  <a:gd name="T83" fmla="*/ 331 h 1341"/>
                  <a:gd name="T84" fmla="*/ 175 w 1360"/>
                  <a:gd name="T85" fmla="*/ 221 h 1341"/>
                  <a:gd name="T86" fmla="*/ 279 w 1360"/>
                  <a:gd name="T87" fmla="*/ 129 h 1341"/>
                  <a:gd name="T88" fmla="*/ 399 w 1360"/>
                  <a:gd name="T89" fmla="*/ 58 h 1341"/>
                  <a:gd name="T90" fmla="*/ 534 w 1360"/>
                  <a:gd name="T91" fmla="*/ 14 h 1341"/>
                  <a:gd name="T92" fmla="*/ 680 w 1360"/>
                  <a:gd name="T93" fmla="*/ 0 h 1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60" h="1341">
                    <a:moveTo>
                      <a:pt x="680" y="506"/>
                    </a:moveTo>
                    <a:lnTo>
                      <a:pt x="646" y="510"/>
                    </a:lnTo>
                    <a:lnTo>
                      <a:pt x="615" y="519"/>
                    </a:lnTo>
                    <a:lnTo>
                      <a:pt x="587" y="534"/>
                    </a:lnTo>
                    <a:lnTo>
                      <a:pt x="563" y="554"/>
                    </a:lnTo>
                    <a:lnTo>
                      <a:pt x="542" y="578"/>
                    </a:lnTo>
                    <a:lnTo>
                      <a:pt x="528" y="606"/>
                    </a:lnTo>
                    <a:lnTo>
                      <a:pt x="517" y="636"/>
                    </a:lnTo>
                    <a:lnTo>
                      <a:pt x="514" y="670"/>
                    </a:lnTo>
                    <a:lnTo>
                      <a:pt x="517" y="703"/>
                    </a:lnTo>
                    <a:lnTo>
                      <a:pt x="528" y="734"/>
                    </a:lnTo>
                    <a:lnTo>
                      <a:pt x="542" y="761"/>
                    </a:lnTo>
                    <a:lnTo>
                      <a:pt x="563" y="785"/>
                    </a:lnTo>
                    <a:lnTo>
                      <a:pt x="587" y="805"/>
                    </a:lnTo>
                    <a:lnTo>
                      <a:pt x="615" y="820"/>
                    </a:lnTo>
                    <a:lnTo>
                      <a:pt x="646" y="831"/>
                    </a:lnTo>
                    <a:lnTo>
                      <a:pt x="680" y="833"/>
                    </a:lnTo>
                    <a:lnTo>
                      <a:pt x="714" y="831"/>
                    </a:lnTo>
                    <a:lnTo>
                      <a:pt x="745" y="820"/>
                    </a:lnTo>
                    <a:lnTo>
                      <a:pt x="773" y="805"/>
                    </a:lnTo>
                    <a:lnTo>
                      <a:pt x="797" y="785"/>
                    </a:lnTo>
                    <a:lnTo>
                      <a:pt x="818" y="761"/>
                    </a:lnTo>
                    <a:lnTo>
                      <a:pt x="832" y="734"/>
                    </a:lnTo>
                    <a:lnTo>
                      <a:pt x="842" y="703"/>
                    </a:lnTo>
                    <a:lnTo>
                      <a:pt x="846" y="670"/>
                    </a:lnTo>
                    <a:lnTo>
                      <a:pt x="842" y="636"/>
                    </a:lnTo>
                    <a:lnTo>
                      <a:pt x="832" y="606"/>
                    </a:lnTo>
                    <a:lnTo>
                      <a:pt x="818" y="578"/>
                    </a:lnTo>
                    <a:lnTo>
                      <a:pt x="797" y="554"/>
                    </a:lnTo>
                    <a:lnTo>
                      <a:pt x="773" y="534"/>
                    </a:lnTo>
                    <a:lnTo>
                      <a:pt x="745" y="519"/>
                    </a:lnTo>
                    <a:lnTo>
                      <a:pt x="714" y="510"/>
                    </a:lnTo>
                    <a:lnTo>
                      <a:pt x="680" y="506"/>
                    </a:lnTo>
                    <a:close/>
                    <a:moveTo>
                      <a:pt x="680" y="0"/>
                    </a:moveTo>
                    <a:lnTo>
                      <a:pt x="754" y="2"/>
                    </a:lnTo>
                    <a:lnTo>
                      <a:pt x="826" y="14"/>
                    </a:lnTo>
                    <a:lnTo>
                      <a:pt x="895" y="33"/>
                    </a:lnTo>
                    <a:lnTo>
                      <a:pt x="961" y="58"/>
                    </a:lnTo>
                    <a:lnTo>
                      <a:pt x="1023" y="90"/>
                    </a:lnTo>
                    <a:lnTo>
                      <a:pt x="1082" y="129"/>
                    </a:lnTo>
                    <a:lnTo>
                      <a:pt x="1136" y="171"/>
                    </a:lnTo>
                    <a:lnTo>
                      <a:pt x="1185" y="221"/>
                    </a:lnTo>
                    <a:lnTo>
                      <a:pt x="1229" y="274"/>
                    </a:lnTo>
                    <a:lnTo>
                      <a:pt x="1267" y="331"/>
                    </a:lnTo>
                    <a:lnTo>
                      <a:pt x="1299" y="393"/>
                    </a:lnTo>
                    <a:lnTo>
                      <a:pt x="1325" y="458"/>
                    </a:lnTo>
                    <a:lnTo>
                      <a:pt x="1344" y="526"/>
                    </a:lnTo>
                    <a:lnTo>
                      <a:pt x="1356" y="596"/>
                    </a:lnTo>
                    <a:lnTo>
                      <a:pt x="1360" y="670"/>
                    </a:lnTo>
                    <a:lnTo>
                      <a:pt x="1356" y="743"/>
                    </a:lnTo>
                    <a:lnTo>
                      <a:pt x="1344" y="813"/>
                    </a:lnTo>
                    <a:lnTo>
                      <a:pt x="1325" y="881"/>
                    </a:lnTo>
                    <a:lnTo>
                      <a:pt x="1299" y="947"/>
                    </a:lnTo>
                    <a:lnTo>
                      <a:pt x="1267" y="1008"/>
                    </a:lnTo>
                    <a:lnTo>
                      <a:pt x="1229" y="1066"/>
                    </a:lnTo>
                    <a:lnTo>
                      <a:pt x="1185" y="1120"/>
                    </a:lnTo>
                    <a:lnTo>
                      <a:pt x="1136" y="1168"/>
                    </a:lnTo>
                    <a:lnTo>
                      <a:pt x="1082" y="1212"/>
                    </a:lnTo>
                    <a:lnTo>
                      <a:pt x="1023" y="1249"/>
                    </a:lnTo>
                    <a:lnTo>
                      <a:pt x="961" y="1281"/>
                    </a:lnTo>
                    <a:lnTo>
                      <a:pt x="895" y="1306"/>
                    </a:lnTo>
                    <a:lnTo>
                      <a:pt x="826" y="1325"/>
                    </a:lnTo>
                    <a:lnTo>
                      <a:pt x="754" y="1337"/>
                    </a:lnTo>
                    <a:lnTo>
                      <a:pt x="680" y="1341"/>
                    </a:lnTo>
                    <a:lnTo>
                      <a:pt x="606" y="1337"/>
                    </a:lnTo>
                    <a:lnTo>
                      <a:pt x="534" y="1325"/>
                    </a:lnTo>
                    <a:lnTo>
                      <a:pt x="465" y="1306"/>
                    </a:lnTo>
                    <a:lnTo>
                      <a:pt x="399" y="1281"/>
                    </a:lnTo>
                    <a:lnTo>
                      <a:pt x="337" y="1249"/>
                    </a:lnTo>
                    <a:lnTo>
                      <a:pt x="279" y="1212"/>
                    </a:lnTo>
                    <a:lnTo>
                      <a:pt x="225" y="1168"/>
                    </a:lnTo>
                    <a:lnTo>
                      <a:pt x="175" y="1120"/>
                    </a:lnTo>
                    <a:lnTo>
                      <a:pt x="132" y="1066"/>
                    </a:lnTo>
                    <a:lnTo>
                      <a:pt x="93" y="1008"/>
                    </a:lnTo>
                    <a:lnTo>
                      <a:pt x="61" y="947"/>
                    </a:lnTo>
                    <a:lnTo>
                      <a:pt x="35" y="881"/>
                    </a:lnTo>
                    <a:lnTo>
                      <a:pt x="16" y="813"/>
                    </a:lnTo>
                    <a:lnTo>
                      <a:pt x="4" y="743"/>
                    </a:lnTo>
                    <a:lnTo>
                      <a:pt x="0" y="670"/>
                    </a:lnTo>
                    <a:lnTo>
                      <a:pt x="4" y="596"/>
                    </a:lnTo>
                    <a:lnTo>
                      <a:pt x="16" y="526"/>
                    </a:lnTo>
                    <a:lnTo>
                      <a:pt x="35" y="458"/>
                    </a:lnTo>
                    <a:lnTo>
                      <a:pt x="61" y="393"/>
                    </a:lnTo>
                    <a:lnTo>
                      <a:pt x="93" y="331"/>
                    </a:lnTo>
                    <a:lnTo>
                      <a:pt x="132" y="274"/>
                    </a:lnTo>
                    <a:lnTo>
                      <a:pt x="175" y="221"/>
                    </a:lnTo>
                    <a:lnTo>
                      <a:pt x="225" y="171"/>
                    </a:lnTo>
                    <a:lnTo>
                      <a:pt x="279" y="129"/>
                    </a:lnTo>
                    <a:lnTo>
                      <a:pt x="337" y="90"/>
                    </a:lnTo>
                    <a:lnTo>
                      <a:pt x="399" y="58"/>
                    </a:lnTo>
                    <a:lnTo>
                      <a:pt x="465" y="33"/>
                    </a:lnTo>
                    <a:lnTo>
                      <a:pt x="534" y="14"/>
                    </a:lnTo>
                    <a:lnTo>
                      <a:pt x="606" y="2"/>
                    </a:lnTo>
                    <a:lnTo>
                      <a:pt x="6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86" name="TextBox 53"/>
            <p:cNvSpPr txBox="1"/>
            <p:nvPr/>
          </p:nvSpPr>
          <p:spPr>
            <a:xfrm flipH="1">
              <a:off x="8859964" y="3801512"/>
              <a:ext cx="2108153" cy="738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严厉打击“电猫”非法捕猎野生动物行为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503680" y="507365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+mn-ea"/>
              </a:rPr>
              <a:t>聚焦重点任务，确保各项防火措施落实到位</a:t>
            </a:r>
            <a:endParaRPr lang="zh-CN" altLang="en-US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9744710" y="1899285"/>
            <a:ext cx="2301240" cy="3794760"/>
            <a:chOff x="3614853" y="2069199"/>
            <a:chExt cx="2432991" cy="3785342"/>
          </a:xfrm>
        </p:grpSpPr>
        <p:sp>
          <p:nvSpPr>
            <p:cNvPr id="11" name="Rounded Rectangle 7"/>
            <p:cNvSpPr/>
            <p:nvPr>
              <p:custDataLst>
                <p:tags r:id="rId1"/>
              </p:custDataLst>
            </p:nvPr>
          </p:nvSpPr>
          <p:spPr>
            <a:xfrm>
              <a:off x="3614853" y="2557059"/>
              <a:ext cx="2250831" cy="3297482"/>
            </a:xfrm>
            <a:prstGeom prst="roundRect">
              <a:avLst>
                <a:gd name="adj" fmla="val 3736"/>
              </a:avLst>
            </a:prstGeom>
            <a:noFill/>
            <a:ln>
              <a:solidFill>
                <a:srgbClr val="7698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Rounded Rectangle 8"/>
            <p:cNvSpPr/>
            <p:nvPr>
              <p:custDataLst>
                <p:tags r:id="rId2"/>
              </p:custDataLst>
            </p:nvPr>
          </p:nvSpPr>
          <p:spPr>
            <a:xfrm rot="2700000">
              <a:off x="4252409" y="2069199"/>
              <a:ext cx="975721" cy="975721"/>
            </a:xfrm>
            <a:prstGeom prst="roundRect">
              <a:avLst>
                <a:gd name="adj" fmla="val 17839"/>
              </a:avLst>
            </a:prstGeom>
            <a:solidFill>
              <a:srgbClr val="76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280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  <p:grpSp>
          <p:nvGrpSpPr>
            <p:cNvPr id="13" name="Группа 398"/>
            <p:cNvGrpSpPr/>
            <p:nvPr/>
          </p:nvGrpSpPr>
          <p:grpSpPr>
            <a:xfrm>
              <a:off x="4570761" y="2393818"/>
              <a:ext cx="339013" cy="391600"/>
              <a:chOff x="5886450" y="3211513"/>
              <a:chExt cx="1535113" cy="1773238"/>
            </a:xfrm>
            <a:solidFill>
              <a:schemeClr val="bg1"/>
            </a:solidFill>
          </p:grpSpPr>
          <p:sp>
            <p:nvSpPr>
              <p:cNvPr id="14" name="Freeform 356"/>
              <p:cNvSpPr>
                <a:spLocks noEditPoint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886450" y="3211513"/>
                <a:ext cx="1531938" cy="773113"/>
              </a:xfrm>
              <a:custGeom>
                <a:avLst/>
                <a:gdLst>
                  <a:gd name="T0" fmla="*/ 628 w 2895"/>
                  <a:gd name="T1" fmla="*/ 277 h 1460"/>
                  <a:gd name="T2" fmla="*/ 483 w 2895"/>
                  <a:gd name="T3" fmla="*/ 336 h 1460"/>
                  <a:gd name="T4" fmla="*/ 369 w 2895"/>
                  <a:gd name="T5" fmla="*/ 438 h 1460"/>
                  <a:gd name="T6" fmla="*/ 293 w 2895"/>
                  <a:gd name="T7" fmla="*/ 573 h 1460"/>
                  <a:gd name="T8" fmla="*/ 266 w 2895"/>
                  <a:gd name="T9" fmla="*/ 730 h 1460"/>
                  <a:gd name="T10" fmla="*/ 293 w 2895"/>
                  <a:gd name="T11" fmla="*/ 888 h 1460"/>
                  <a:gd name="T12" fmla="*/ 369 w 2895"/>
                  <a:gd name="T13" fmla="*/ 1021 h 1460"/>
                  <a:gd name="T14" fmla="*/ 483 w 2895"/>
                  <a:gd name="T15" fmla="*/ 1123 h 1460"/>
                  <a:gd name="T16" fmla="*/ 628 w 2895"/>
                  <a:gd name="T17" fmla="*/ 1184 h 1460"/>
                  <a:gd name="T18" fmla="*/ 789 w 2895"/>
                  <a:gd name="T19" fmla="*/ 1193 h 1460"/>
                  <a:gd name="T20" fmla="*/ 941 w 2895"/>
                  <a:gd name="T21" fmla="*/ 1149 h 1460"/>
                  <a:gd name="T22" fmla="*/ 1066 w 2895"/>
                  <a:gd name="T23" fmla="*/ 1060 h 1460"/>
                  <a:gd name="T24" fmla="*/ 1156 w 2895"/>
                  <a:gd name="T25" fmla="*/ 935 h 1460"/>
                  <a:gd name="T26" fmla="*/ 1201 w 2895"/>
                  <a:gd name="T27" fmla="*/ 785 h 1460"/>
                  <a:gd name="T28" fmla="*/ 1191 w 2895"/>
                  <a:gd name="T29" fmla="*/ 623 h 1460"/>
                  <a:gd name="T30" fmla="*/ 1131 w 2895"/>
                  <a:gd name="T31" fmla="*/ 480 h 1460"/>
                  <a:gd name="T32" fmla="*/ 1028 w 2895"/>
                  <a:gd name="T33" fmla="*/ 366 h 1460"/>
                  <a:gd name="T34" fmla="*/ 893 w 2895"/>
                  <a:gd name="T35" fmla="*/ 291 h 1460"/>
                  <a:gd name="T36" fmla="*/ 734 w 2895"/>
                  <a:gd name="T37" fmla="*/ 264 h 1460"/>
                  <a:gd name="T38" fmla="*/ 2231 w 2895"/>
                  <a:gd name="T39" fmla="*/ 3 h 1460"/>
                  <a:gd name="T40" fmla="*/ 2431 w 2895"/>
                  <a:gd name="T41" fmla="*/ 51 h 1460"/>
                  <a:gd name="T42" fmla="*/ 2605 w 2895"/>
                  <a:gd name="T43" fmla="*/ 149 h 1460"/>
                  <a:gd name="T44" fmla="*/ 2745 w 2895"/>
                  <a:gd name="T45" fmla="*/ 289 h 1460"/>
                  <a:gd name="T46" fmla="*/ 2844 w 2895"/>
                  <a:gd name="T47" fmla="*/ 462 h 1460"/>
                  <a:gd name="T48" fmla="*/ 2892 w 2895"/>
                  <a:gd name="T49" fmla="*/ 659 h 1460"/>
                  <a:gd name="T50" fmla="*/ 2882 w 2895"/>
                  <a:gd name="T51" fmla="*/ 868 h 1460"/>
                  <a:gd name="T52" fmla="*/ 2817 w 2895"/>
                  <a:gd name="T53" fmla="*/ 1060 h 1460"/>
                  <a:gd name="T54" fmla="*/ 2704 w 2895"/>
                  <a:gd name="T55" fmla="*/ 1222 h 1460"/>
                  <a:gd name="T56" fmla="*/ 2551 w 2895"/>
                  <a:gd name="T57" fmla="*/ 1348 h 1460"/>
                  <a:gd name="T58" fmla="*/ 2367 w 2895"/>
                  <a:gd name="T59" fmla="*/ 1431 h 1460"/>
                  <a:gd name="T60" fmla="*/ 2161 w 2895"/>
                  <a:gd name="T61" fmla="*/ 1460 h 1460"/>
                  <a:gd name="T62" fmla="*/ 595 w 2895"/>
                  <a:gd name="T63" fmla="*/ 1447 h 1460"/>
                  <a:gd name="T64" fmla="*/ 403 w 2895"/>
                  <a:gd name="T65" fmla="*/ 1381 h 1460"/>
                  <a:gd name="T66" fmla="*/ 239 w 2895"/>
                  <a:gd name="T67" fmla="*/ 1269 h 1460"/>
                  <a:gd name="T68" fmla="*/ 111 w 2895"/>
                  <a:gd name="T69" fmla="*/ 1117 h 1460"/>
                  <a:gd name="T70" fmla="*/ 29 w 2895"/>
                  <a:gd name="T71" fmla="*/ 935 h 1460"/>
                  <a:gd name="T72" fmla="*/ 0 w 2895"/>
                  <a:gd name="T73" fmla="*/ 730 h 1460"/>
                  <a:gd name="T74" fmla="*/ 29 w 2895"/>
                  <a:gd name="T75" fmla="*/ 525 h 1460"/>
                  <a:gd name="T76" fmla="*/ 111 w 2895"/>
                  <a:gd name="T77" fmla="*/ 343 h 1460"/>
                  <a:gd name="T78" fmla="*/ 239 w 2895"/>
                  <a:gd name="T79" fmla="*/ 191 h 1460"/>
                  <a:gd name="T80" fmla="*/ 403 w 2895"/>
                  <a:gd name="T81" fmla="*/ 78 h 1460"/>
                  <a:gd name="T82" fmla="*/ 595 w 2895"/>
                  <a:gd name="T83" fmla="*/ 14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95" h="1460">
                    <a:moveTo>
                      <a:pt x="734" y="264"/>
                    </a:moveTo>
                    <a:lnTo>
                      <a:pt x="680" y="267"/>
                    </a:lnTo>
                    <a:lnTo>
                      <a:pt x="628" y="277"/>
                    </a:lnTo>
                    <a:lnTo>
                      <a:pt x="576" y="291"/>
                    </a:lnTo>
                    <a:lnTo>
                      <a:pt x="528" y="311"/>
                    </a:lnTo>
                    <a:lnTo>
                      <a:pt x="483" y="336"/>
                    </a:lnTo>
                    <a:lnTo>
                      <a:pt x="442" y="366"/>
                    </a:lnTo>
                    <a:lnTo>
                      <a:pt x="403" y="400"/>
                    </a:lnTo>
                    <a:lnTo>
                      <a:pt x="369" y="438"/>
                    </a:lnTo>
                    <a:lnTo>
                      <a:pt x="339" y="480"/>
                    </a:lnTo>
                    <a:lnTo>
                      <a:pt x="313" y="525"/>
                    </a:lnTo>
                    <a:lnTo>
                      <a:pt x="293" y="573"/>
                    </a:lnTo>
                    <a:lnTo>
                      <a:pt x="278" y="623"/>
                    </a:lnTo>
                    <a:lnTo>
                      <a:pt x="269" y="675"/>
                    </a:lnTo>
                    <a:lnTo>
                      <a:pt x="266" y="730"/>
                    </a:lnTo>
                    <a:lnTo>
                      <a:pt x="269" y="785"/>
                    </a:lnTo>
                    <a:lnTo>
                      <a:pt x="278" y="837"/>
                    </a:lnTo>
                    <a:lnTo>
                      <a:pt x="293" y="888"/>
                    </a:lnTo>
                    <a:lnTo>
                      <a:pt x="313" y="935"/>
                    </a:lnTo>
                    <a:lnTo>
                      <a:pt x="339" y="980"/>
                    </a:lnTo>
                    <a:lnTo>
                      <a:pt x="369" y="1021"/>
                    </a:lnTo>
                    <a:lnTo>
                      <a:pt x="403" y="1060"/>
                    </a:lnTo>
                    <a:lnTo>
                      <a:pt x="442" y="1094"/>
                    </a:lnTo>
                    <a:lnTo>
                      <a:pt x="483" y="1123"/>
                    </a:lnTo>
                    <a:lnTo>
                      <a:pt x="528" y="1149"/>
                    </a:lnTo>
                    <a:lnTo>
                      <a:pt x="576" y="1169"/>
                    </a:lnTo>
                    <a:lnTo>
                      <a:pt x="628" y="1184"/>
                    </a:lnTo>
                    <a:lnTo>
                      <a:pt x="680" y="1193"/>
                    </a:lnTo>
                    <a:lnTo>
                      <a:pt x="734" y="1196"/>
                    </a:lnTo>
                    <a:lnTo>
                      <a:pt x="789" y="1193"/>
                    </a:lnTo>
                    <a:lnTo>
                      <a:pt x="842" y="1184"/>
                    </a:lnTo>
                    <a:lnTo>
                      <a:pt x="893" y="1169"/>
                    </a:lnTo>
                    <a:lnTo>
                      <a:pt x="941" y="1149"/>
                    </a:lnTo>
                    <a:lnTo>
                      <a:pt x="986" y="1123"/>
                    </a:lnTo>
                    <a:lnTo>
                      <a:pt x="1028" y="1094"/>
                    </a:lnTo>
                    <a:lnTo>
                      <a:pt x="1066" y="1060"/>
                    </a:lnTo>
                    <a:lnTo>
                      <a:pt x="1101" y="1021"/>
                    </a:lnTo>
                    <a:lnTo>
                      <a:pt x="1131" y="980"/>
                    </a:lnTo>
                    <a:lnTo>
                      <a:pt x="1156" y="935"/>
                    </a:lnTo>
                    <a:lnTo>
                      <a:pt x="1176" y="888"/>
                    </a:lnTo>
                    <a:lnTo>
                      <a:pt x="1191" y="837"/>
                    </a:lnTo>
                    <a:lnTo>
                      <a:pt x="1201" y="785"/>
                    </a:lnTo>
                    <a:lnTo>
                      <a:pt x="1204" y="730"/>
                    </a:lnTo>
                    <a:lnTo>
                      <a:pt x="1201" y="675"/>
                    </a:lnTo>
                    <a:lnTo>
                      <a:pt x="1191" y="623"/>
                    </a:lnTo>
                    <a:lnTo>
                      <a:pt x="1176" y="573"/>
                    </a:lnTo>
                    <a:lnTo>
                      <a:pt x="1156" y="525"/>
                    </a:lnTo>
                    <a:lnTo>
                      <a:pt x="1131" y="480"/>
                    </a:lnTo>
                    <a:lnTo>
                      <a:pt x="1101" y="438"/>
                    </a:lnTo>
                    <a:lnTo>
                      <a:pt x="1066" y="400"/>
                    </a:lnTo>
                    <a:lnTo>
                      <a:pt x="1028" y="366"/>
                    </a:lnTo>
                    <a:lnTo>
                      <a:pt x="986" y="336"/>
                    </a:lnTo>
                    <a:lnTo>
                      <a:pt x="941" y="311"/>
                    </a:lnTo>
                    <a:lnTo>
                      <a:pt x="893" y="291"/>
                    </a:lnTo>
                    <a:lnTo>
                      <a:pt x="842" y="277"/>
                    </a:lnTo>
                    <a:lnTo>
                      <a:pt x="789" y="267"/>
                    </a:lnTo>
                    <a:lnTo>
                      <a:pt x="734" y="264"/>
                    </a:lnTo>
                    <a:close/>
                    <a:moveTo>
                      <a:pt x="734" y="0"/>
                    </a:moveTo>
                    <a:lnTo>
                      <a:pt x="2161" y="0"/>
                    </a:lnTo>
                    <a:lnTo>
                      <a:pt x="2231" y="3"/>
                    </a:lnTo>
                    <a:lnTo>
                      <a:pt x="2300" y="14"/>
                    </a:lnTo>
                    <a:lnTo>
                      <a:pt x="2367" y="30"/>
                    </a:lnTo>
                    <a:lnTo>
                      <a:pt x="2431" y="51"/>
                    </a:lnTo>
                    <a:lnTo>
                      <a:pt x="2492" y="78"/>
                    </a:lnTo>
                    <a:lnTo>
                      <a:pt x="2551" y="111"/>
                    </a:lnTo>
                    <a:lnTo>
                      <a:pt x="2605" y="149"/>
                    </a:lnTo>
                    <a:lnTo>
                      <a:pt x="2657" y="191"/>
                    </a:lnTo>
                    <a:lnTo>
                      <a:pt x="2703" y="238"/>
                    </a:lnTo>
                    <a:lnTo>
                      <a:pt x="2745" y="289"/>
                    </a:lnTo>
                    <a:lnTo>
                      <a:pt x="2784" y="343"/>
                    </a:lnTo>
                    <a:lnTo>
                      <a:pt x="2817" y="400"/>
                    </a:lnTo>
                    <a:lnTo>
                      <a:pt x="2844" y="462"/>
                    </a:lnTo>
                    <a:lnTo>
                      <a:pt x="2866" y="525"/>
                    </a:lnTo>
                    <a:lnTo>
                      <a:pt x="2882" y="591"/>
                    </a:lnTo>
                    <a:lnTo>
                      <a:pt x="2892" y="659"/>
                    </a:lnTo>
                    <a:lnTo>
                      <a:pt x="2895" y="730"/>
                    </a:lnTo>
                    <a:lnTo>
                      <a:pt x="2892" y="801"/>
                    </a:lnTo>
                    <a:lnTo>
                      <a:pt x="2882" y="868"/>
                    </a:lnTo>
                    <a:lnTo>
                      <a:pt x="2866" y="935"/>
                    </a:lnTo>
                    <a:lnTo>
                      <a:pt x="2844" y="999"/>
                    </a:lnTo>
                    <a:lnTo>
                      <a:pt x="2817" y="1060"/>
                    </a:lnTo>
                    <a:lnTo>
                      <a:pt x="2784" y="1117"/>
                    </a:lnTo>
                    <a:lnTo>
                      <a:pt x="2745" y="1171"/>
                    </a:lnTo>
                    <a:lnTo>
                      <a:pt x="2704" y="1222"/>
                    </a:lnTo>
                    <a:lnTo>
                      <a:pt x="2657" y="1269"/>
                    </a:lnTo>
                    <a:lnTo>
                      <a:pt x="2605" y="1311"/>
                    </a:lnTo>
                    <a:lnTo>
                      <a:pt x="2551" y="1348"/>
                    </a:lnTo>
                    <a:lnTo>
                      <a:pt x="2492" y="1381"/>
                    </a:lnTo>
                    <a:lnTo>
                      <a:pt x="2431" y="1409"/>
                    </a:lnTo>
                    <a:lnTo>
                      <a:pt x="2367" y="1431"/>
                    </a:lnTo>
                    <a:lnTo>
                      <a:pt x="2301" y="1447"/>
                    </a:lnTo>
                    <a:lnTo>
                      <a:pt x="2231" y="1457"/>
                    </a:lnTo>
                    <a:lnTo>
                      <a:pt x="2161" y="1460"/>
                    </a:lnTo>
                    <a:lnTo>
                      <a:pt x="734" y="1460"/>
                    </a:lnTo>
                    <a:lnTo>
                      <a:pt x="664" y="1457"/>
                    </a:lnTo>
                    <a:lnTo>
                      <a:pt x="595" y="1447"/>
                    </a:lnTo>
                    <a:lnTo>
                      <a:pt x="528" y="1431"/>
                    </a:lnTo>
                    <a:lnTo>
                      <a:pt x="464" y="1409"/>
                    </a:lnTo>
                    <a:lnTo>
                      <a:pt x="403" y="1381"/>
                    </a:lnTo>
                    <a:lnTo>
                      <a:pt x="344" y="1348"/>
                    </a:lnTo>
                    <a:lnTo>
                      <a:pt x="290" y="1311"/>
                    </a:lnTo>
                    <a:lnTo>
                      <a:pt x="239" y="1269"/>
                    </a:lnTo>
                    <a:lnTo>
                      <a:pt x="192" y="1222"/>
                    </a:lnTo>
                    <a:lnTo>
                      <a:pt x="150" y="1171"/>
                    </a:lnTo>
                    <a:lnTo>
                      <a:pt x="111" y="1117"/>
                    </a:lnTo>
                    <a:lnTo>
                      <a:pt x="79" y="1060"/>
                    </a:lnTo>
                    <a:lnTo>
                      <a:pt x="51" y="999"/>
                    </a:lnTo>
                    <a:lnTo>
                      <a:pt x="29" y="935"/>
                    </a:lnTo>
                    <a:lnTo>
                      <a:pt x="13" y="868"/>
                    </a:lnTo>
                    <a:lnTo>
                      <a:pt x="3" y="801"/>
                    </a:lnTo>
                    <a:lnTo>
                      <a:pt x="0" y="730"/>
                    </a:lnTo>
                    <a:lnTo>
                      <a:pt x="3" y="659"/>
                    </a:lnTo>
                    <a:lnTo>
                      <a:pt x="13" y="591"/>
                    </a:lnTo>
                    <a:lnTo>
                      <a:pt x="29" y="525"/>
                    </a:lnTo>
                    <a:lnTo>
                      <a:pt x="51" y="462"/>
                    </a:lnTo>
                    <a:lnTo>
                      <a:pt x="79" y="400"/>
                    </a:lnTo>
                    <a:lnTo>
                      <a:pt x="111" y="343"/>
                    </a:lnTo>
                    <a:lnTo>
                      <a:pt x="150" y="289"/>
                    </a:lnTo>
                    <a:lnTo>
                      <a:pt x="192" y="238"/>
                    </a:lnTo>
                    <a:lnTo>
                      <a:pt x="239" y="191"/>
                    </a:lnTo>
                    <a:lnTo>
                      <a:pt x="290" y="149"/>
                    </a:lnTo>
                    <a:lnTo>
                      <a:pt x="344" y="111"/>
                    </a:lnTo>
                    <a:lnTo>
                      <a:pt x="403" y="78"/>
                    </a:lnTo>
                    <a:lnTo>
                      <a:pt x="464" y="51"/>
                    </a:lnTo>
                    <a:lnTo>
                      <a:pt x="528" y="30"/>
                    </a:lnTo>
                    <a:lnTo>
                      <a:pt x="595" y="14"/>
                    </a:lnTo>
                    <a:lnTo>
                      <a:pt x="664" y="3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  <p:sp>
            <p:nvSpPr>
              <p:cNvPr id="15" name="Freeform 357"/>
              <p:cNvSpPr>
                <a:spLocks noEditPoint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889625" y="4211638"/>
                <a:ext cx="1531938" cy="773113"/>
              </a:xfrm>
              <a:custGeom>
                <a:avLst/>
                <a:gdLst>
                  <a:gd name="T0" fmla="*/ 2053 w 2895"/>
                  <a:gd name="T1" fmla="*/ 276 h 1460"/>
                  <a:gd name="T2" fmla="*/ 1910 w 2895"/>
                  <a:gd name="T3" fmla="*/ 337 h 1460"/>
                  <a:gd name="T4" fmla="*/ 1795 w 2895"/>
                  <a:gd name="T5" fmla="*/ 438 h 1460"/>
                  <a:gd name="T6" fmla="*/ 1719 w 2895"/>
                  <a:gd name="T7" fmla="*/ 572 h 1460"/>
                  <a:gd name="T8" fmla="*/ 1692 w 2895"/>
                  <a:gd name="T9" fmla="*/ 729 h 1460"/>
                  <a:gd name="T10" fmla="*/ 1719 w 2895"/>
                  <a:gd name="T11" fmla="*/ 887 h 1460"/>
                  <a:gd name="T12" fmla="*/ 1795 w 2895"/>
                  <a:gd name="T13" fmla="*/ 1020 h 1460"/>
                  <a:gd name="T14" fmla="*/ 1910 w 2895"/>
                  <a:gd name="T15" fmla="*/ 1122 h 1460"/>
                  <a:gd name="T16" fmla="*/ 2053 w 2895"/>
                  <a:gd name="T17" fmla="*/ 1183 h 1460"/>
                  <a:gd name="T18" fmla="*/ 2216 w 2895"/>
                  <a:gd name="T19" fmla="*/ 1192 h 1460"/>
                  <a:gd name="T20" fmla="*/ 2367 w 2895"/>
                  <a:gd name="T21" fmla="*/ 1148 h 1460"/>
                  <a:gd name="T22" fmla="*/ 2492 w 2895"/>
                  <a:gd name="T23" fmla="*/ 1059 h 1460"/>
                  <a:gd name="T24" fmla="*/ 2582 w 2895"/>
                  <a:gd name="T25" fmla="*/ 934 h 1460"/>
                  <a:gd name="T26" fmla="*/ 2627 w 2895"/>
                  <a:gd name="T27" fmla="*/ 784 h 1460"/>
                  <a:gd name="T28" fmla="*/ 2617 w 2895"/>
                  <a:gd name="T29" fmla="*/ 622 h 1460"/>
                  <a:gd name="T30" fmla="*/ 2557 w 2895"/>
                  <a:gd name="T31" fmla="*/ 480 h 1460"/>
                  <a:gd name="T32" fmla="*/ 2454 w 2895"/>
                  <a:gd name="T33" fmla="*/ 366 h 1460"/>
                  <a:gd name="T34" fmla="*/ 2319 w 2895"/>
                  <a:gd name="T35" fmla="*/ 291 h 1460"/>
                  <a:gd name="T36" fmla="*/ 2161 w 2895"/>
                  <a:gd name="T37" fmla="*/ 263 h 1460"/>
                  <a:gd name="T38" fmla="*/ 2232 w 2895"/>
                  <a:gd name="T39" fmla="*/ 3 h 1460"/>
                  <a:gd name="T40" fmla="*/ 2431 w 2895"/>
                  <a:gd name="T41" fmla="*/ 51 h 1460"/>
                  <a:gd name="T42" fmla="*/ 2606 w 2895"/>
                  <a:gd name="T43" fmla="*/ 149 h 1460"/>
                  <a:gd name="T44" fmla="*/ 2746 w 2895"/>
                  <a:gd name="T45" fmla="*/ 288 h 1460"/>
                  <a:gd name="T46" fmla="*/ 2844 w 2895"/>
                  <a:gd name="T47" fmla="*/ 461 h 1460"/>
                  <a:gd name="T48" fmla="*/ 2892 w 2895"/>
                  <a:gd name="T49" fmla="*/ 659 h 1460"/>
                  <a:gd name="T50" fmla="*/ 2883 w 2895"/>
                  <a:gd name="T51" fmla="*/ 868 h 1460"/>
                  <a:gd name="T52" fmla="*/ 2817 w 2895"/>
                  <a:gd name="T53" fmla="*/ 1059 h 1460"/>
                  <a:gd name="T54" fmla="*/ 2704 w 2895"/>
                  <a:gd name="T55" fmla="*/ 1222 h 1460"/>
                  <a:gd name="T56" fmla="*/ 2551 w 2895"/>
                  <a:gd name="T57" fmla="*/ 1348 h 1460"/>
                  <a:gd name="T58" fmla="*/ 2367 w 2895"/>
                  <a:gd name="T59" fmla="*/ 1430 h 1460"/>
                  <a:gd name="T60" fmla="*/ 2161 w 2895"/>
                  <a:gd name="T61" fmla="*/ 1460 h 1460"/>
                  <a:gd name="T62" fmla="*/ 596 w 2895"/>
                  <a:gd name="T63" fmla="*/ 1446 h 1460"/>
                  <a:gd name="T64" fmla="*/ 403 w 2895"/>
                  <a:gd name="T65" fmla="*/ 1381 h 1460"/>
                  <a:gd name="T66" fmla="*/ 240 w 2895"/>
                  <a:gd name="T67" fmla="*/ 1269 h 1460"/>
                  <a:gd name="T68" fmla="*/ 113 w 2895"/>
                  <a:gd name="T69" fmla="*/ 1117 h 1460"/>
                  <a:gd name="T70" fmla="*/ 29 w 2895"/>
                  <a:gd name="T71" fmla="*/ 934 h 1460"/>
                  <a:gd name="T72" fmla="*/ 0 w 2895"/>
                  <a:gd name="T73" fmla="*/ 729 h 1460"/>
                  <a:gd name="T74" fmla="*/ 29 w 2895"/>
                  <a:gd name="T75" fmla="*/ 524 h 1460"/>
                  <a:gd name="T76" fmla="*/ 113 w 2895"/>
                  <a:gd name="T77" fmla="*/ 342 h 1460"/>
                  <a:gd name="T78" fmla="*/ 240 w 2895"/>
                  <a:gd name="T79" fmla="*/ 191 h 1460"/>
                  <a:gd name="T80" fmla="*/ 403 w 2895"/>
                  <a:gd name="T81" fmla="*/ 79 h 1460"/>
                  <a:gd name="T82" fmla="*/ 596 w 2895"/>
                  <a:gd name="T83" fmla="*/ 13 h 1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95" h="1460">
                    <a:moveTo>
                      <a:pt x="2161" y="263"/>
                    </a:moveTo>
                    <a:lnTo>
                      <a:pt x="2106" y="266"/>
                    </a:lnTo>
                    <a:lnTo>
                      <a:pt x="2053" y="276"/>
                    </a:lnTo>
                    <a:lnTo>
                      <a:pt x="2003" y="291"/>
                    </a:lnTo>
                    <a:lnTo>
                      <a:pt x="1955" y="311"/>
                    </a:lnTo>
                    <a:lnTo>
                      <a:pt x="1910" y="337"/>
                    </a:lnTo>
                    <a:lnTo>
                      <a:pt x="1868" y="366"/>
                    </a:lnTo>
                    <a:lnTo>
                      <a:pt x="1830" y="400"/>
                    </a:lnTo>
                    <a:lnTo>
                      <a:pt x="1795" y="438"/>
                    </a:lnTo>
                    <a:lnTo>
                      <a:pt x="1765" y="480"/>
                    </a:lnTo>
                    <a:lnTo>
                      <a:pt x="1740" y="524"/>
                    </a:lnTo>
                    <a:lnTo>
                      <a:pt x="1719" y="572"/>
                    </a:lnTo>
                    <a:lnTo>
                      <a:pt x="1705" y="622"/>
                    </a:lnTo>
                    <a:lnTo>
                      <a:pt x="1695" y="675"/>
                    </a:lnTo>
                    <a:lnTo>
                      <a:pt x="1692" y="729"/>
                    </a:lnTo>
                    <a:lnTo>
                      <a:pt x="1695" y="784"/>
                    </a:lnTo>
                    <a:lnTo>
                      <a:pt x="1705" y="837"/>
                    </a:lnTo>
                    <a:lnTo>
                      <a:pt x="1719" y="887"/>
                    </a:lnTo>
                    <a:lnTo>
                      <a:pt x="1740" y="934"/>
                    </a:lnTo>
                    <a:lnTo>
                      <a:pt x="1765" y="979"/>
                    </a:lnTo>
                    <a:lnTo>
                      <a:pt x="1795" y="1020"/>
                    </a:lnTo>
                    <a:lnTo>
                      <a:pt x="1830" y="1059"/>
                    </a:lnTo>
                    <a:lnTo>
                      <a:pt x="1868" y="1093"/>
                    </a:lnTo>
                    <a:lnTo>
                      <a:pt x="1910" y="1122"/>
                    </a:lnTo>
                    <a:lnTo>
                      <a:pt x="1955" y="1148"/>
                    </a:lnTo>
                    <a:lnTo>
                      <a:pt x="2003" y="1168"/>
                    </a:lnTo>
                    <a:lnTo>
                      <a:pt x="2053" y="1183"/>
                    </a:lnTo>
                    <a:lnTo>
                      <a:pt x="2106" y="1192"/>
                    </a:lnTo>
                    <a:lnTo>
                      <a:pt x="2161" y="1196"/>
                    </a:lnTo>
                    <a:lnTo>
                      <a:pt x="2216" y="1192"/>
                    </a:lnTo>
                    <a:lnTo>
                      <a:pt x="2269" y="1183"/>
                    </a:lnTo>
                    <a:lnTo>
                      <a:pt x="2319" y="1168"/>
                    </a:lnTo>
                    <a:lnTo>
                      <a:pt x="2367" y="1148"/>
                    </a:lnTo>
                    <a:lnTo>
                      <a:pt x="2412" y="1122"/>
                    </a:lnTo>
                    <a:lnTo>
                      <a:pt x="2454" y="1093"/>
                    </a:lnTo>
                    <a:lnTo>
                      <a:pt x="2492" y="1059"/>
                    </a:lnTo>
                    <a:lnTo>
                      <a:pt x="2527" y="1020"/>
                    </a:lnTo>
                    <a:lnTo>
                      <a:pt x="2557" y="979"/>
                    </a:lnTo>
                    <a:lnTo>
                      <a:pt x="2582" y="934"/>
                    </a:lnTo>
                    <a:lnTo>
                      <a:pt x="2603" y="887"/>
                    </a:lnTo>
                    <a:lnTo>
                      <a:pt x="2617" y="837"/>
                    </a:lnTo>
                    <a:lnTo>
                      <a:pt x="2627" y="784"/>
                    </a:lnTo>
                    <a:lnTo>
                      <a:pt x="2630" y="729"/>
                    </a:lnTo>
                    <a:lnTo>
                      <a:pt x="2627" y="675"/>
                    </a:lnTo>
                    <a:lnTo>
                      <a:pt x="2617" y="622"/>
                    </a:lnTo>
                    <a:lnTo>
                      <a:pt x="2603" y="572"/>
                    </a:lnTo>
                    <a:lnTo>
                      <a:pt x="2582" y="524"/>
                    </a:lnTo>
                    <a:lnTo>
                      <a:pt x="2557" y="480"/>
                    </a:lnTo>
                    <a:lnTo>
                      <a:pt x="2527" y="438"/>
                    </a:lnTo>
                    <a:lnTo>
                      <a:pt x="2492" y="400"/>
                    </a:lnTo>
                    <a:lnTo>
                      <a:pt x="2454" y="366"/>
                    </a:lnTo>
                    <a:lnTo>
                      <a:pt x="2412" y="337"/>
                    </a:lnTo>
                    <a:lnTo>
                      <a:pt x="2367" y="311"/>
                    </a:lnTo>
                    <a:lnTo>
                      <a:pt x="2319" y="291"/>
                    </a:lnTo>
                    <a:lnTo>
                      <a:pt x="2269" y="276"/>
                    </a:lnTo>
                    <a:lnTo>
                      <a:pt x="2216" y="266"/>
                    </a:lnTo>
                    <a:lnTo>
                      <a:pt x="2161" y="263"/>
                    </a:lnTo>
                    <a:close/>
                    <a:moveTo>
                      <a:pt x="735" y="0"/>
                    </a:moveTo>
                    <a:lnTo>
                      <a:pt x="2161" y="0"/>
                    </a:lnTo>
                    <a:lnTo>
                      <a:pt x="2232" y="3"/>
                    </a:lnTo>
                    <a:lnTo>
                      <a:pt x="2301" y="13"/>
                    </a:lnTo>
                    <a:lnTo>
                      <a:pt x="2367" y="29"/>
                    </a:lnTo>
                    <a:lnTo>
                      <a:pt x="2431" y="51"/>
                    </a:lnTo>
                    <a:lnTo>
                      <a:pt x="2492" y="79"/>
                    </a:lnTo>
                    <a:lnTo>
                      <a:pt x="2551" y="110"/>
                    </a:lnTo>
                    <a:lnTo>
                      <a:pt x="2606" y="149"/>
                    </a:lnTo>
                    <a:lnTo>
                      <a:pt x="2657" y="191"/>
                    </a:lnTo>
                    <a:lnTo>
                      <a:pt x="2704" y="237"/>
                    </a:lnTo>
                    <a:lnTo>
                      <a:pt x="2746" y="288"/>
                    </a:lnTo>
                    <a:lnTo>
                      <a:pt x="2784" y="342"/>
                    </a:lnTo>
                    <a:lnTo>
                      <a:pt x="2817" y="400"/>
                    </a:lnTo>
                    <a:lnTo>
                      <a:pt x="2844" y="461"/>
                    </a:lnTo>
                    <a:lnTo>
                      <a:pt x="2867" y="524"/>
                    </a:lnTo>
                    <a:lnTo>
                      <a:pt x="2883" y="590"/>
                    </a:lnTo>
                    <a:lnTo>
                      <a:pt x="2892" y="659"/>
                    </a:lnTo>
                    <a:lnTo>
                      <a:pt x="2895" y="729"/>
                    </a:lnTo>
                    <a:lnTo>
                      <a:pt x="2892" y="799"/>
                    </a:lnTo>
                    <a:lnTo>
                      <a:pt x="2883" y="868"/>
                    </a:lnTo>
                    <a:lnTo>
                      <a:pt x="2867" y="934"/>
                    </a:lnTo>
                    <a:lnTo>
                      <a:pt x="2844" y="998"/>
                    </a:lnTo>
                    <a:lnTo>
                      <a:pt x="2817" y="1059"/>
                    </a:lnTo>
                    <a:lnTo>
                      <a:pt x="2784" y="1117"/>
                    </a:lnTo>
                    <a:lnTo>
                      <a:pt x="2746" y="1171"/>
                    </a:lnTo>
                    <a:lnTo>
                      <a:pt x="2704" y="1222"/>
                    </a:lnTo>
                    <a:lnTo>
                      <a:pt x="2657" y="1269"/>
                    </a:lnTo>
                    <a:lnTo>
                      <a:pt x="2606" y="1310"/>
                    </a:lnTo>
                    <a:lnTo>
                      <a:pt x="2551" y="1348"/>
                    </a:lnTo>
                    <a:lnTo>
                      <a:pt x="2492" y="1381"/>
                    </a:lnTo>
                    <a:lnTo>
                      <a:pt x="2431" y="1408"/>
                    </a:lnTo>
                    <a:lnTo>
                      <a:pt x="2367" y="1430"/>
                    </a:lnTo>
                    <a:lnTo>
                      <a:pt x="2301" y="1446"/>
                    </a:lnTo>
                    <a:lnTo>
                      <a:pt x="2232" y="1456"/>
                    </a:lnTo>
                    <a:lnTo>
                      <a:pt x="2161" y="1460"/>
                    </a:lnTo>
                    <a:lnTo>
                      <a:pt x="735" y="1460"/>
                    </a:lnTo>
                    <a:lnTo>
                      <a:pt x="664" y="1456"/>
                    </a:lnTo>
                    <a:lnTo>
                      <a:pt x="596" y="1446"/>
                    </a:lnTo>
                    <a:lnTo>
                      <a:pt x="529" y="1430"/>
                    </a:lnTo>
                    <a:lnTo>
                      <a:pt x="464" y="1408"/>
                    </a:lnTo>
                    <a:lnTo>
                      <a:pt x="403" y="1381"/>
                    </a:lnTo>
                    <a:lnTo>
                      <a:pt x="346" y="1348"/>
                    </a:lnTo>
                    <a:lnTo>
                      <a:pt x="290" y="1310"/>
                    </a:lnTo>
                    <a:lnTo>
                      <a:pt x="240" y="1269"/>
                    </a:lnTo>
                    <a:lnTo>
                      <a:pt x="193" y="1222"/>
                    </a:lnTo>
                    <a:lnTo>
                      <a:pt x="150" y="1171"/>
                    </a:lnTo>
                    <a:lnTo>
                      <a:pt x="113" y="1117"/>
                    </a:lnTo>
                    <a:lnTo>
                      <a:pt x="80" y="1059"/>
                    </a:lnTo>
                    <a:lnTo>
                      <a:pt x="52" y="998"/>
                    </a:lnTo>
                    <a:lnTo>
                      <a:pt x="29" y="934"/>
                    </a:lnTo>
                    <a:lnTo>
                      <a:pt x="13" y="868"/>
                    </a:lnTo>
                    <a:lnTo>
                      <a:pt x="4" y="799"/>
                    </a:lnTo>
                    <a:lnTo>
                      <a:pt x="0" y="729"/>
                    </a:lnTo>
                    <a:lnTo>
                      <a:pt x="4" y="659"/>
                    </a:lnTo>
                    <a:lnTo>
                      <a:pt x="13" y="590"/>
                    </a:lnTo>
                    <a:lnTo>
                      <a:pt x="29" y="524"/>
                    </a:lnTo>
                    <a:lnTo>
                      <a:pt x="52" y="461"/>
                    </a:lnTo>
                    <a:lnTo>
                      <a:pt x="80" y="400"/>
                    </a:lnTo>
                    <a:lnTo>
                      <a:pt x="113" y="342"/>
                    </a:lnTo>
                    <a:lnTo>
                      <a:pt x="150" y="288"/>
                    </a:lnTo>
                    <a:lnTo>
                      <a:pt x="193" y="237"/>
                    </a:lnTo>
                    <a:lnTo>
                      <a:pt x="240" y="191"/>
                    </a:lnTo>
                    <a:lnTo>
                      <a:pt x="290" y="149"/>
                    </a:lnTo>
                    <a:lnTo>
                      <a:pt x="346" y="110"/>
                    </a:lnTo>
                    <a:lnTo>
                      <a:pt x="403" y="79"/>
                    </a:lnTo>
                    <a:lnTo>
                      <a:pt x="464" y="51"/>
                    </a:lnTo>
                    <a:lnTo>
                      <a:pt x="529" y="29"/>
                    </a:lnTo>
                    <a:lnTo>
                      <a:pt x="596" y="13"/>
                    </a:lnTo>
                    <a:lnTo>
                      <a:pt x="664" y="3"/>
                    </a:lnTo>
                    <a:lnTo>
                      <a:pt x="7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endParaRPr lang="ru-RU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  <p:sp>
          <p:nvSpPr>
            <p:cNvPr id="16" name="TextBox 47"/>
            <p:cNvSpPr txBox="1"/>
            <p:nvPr>
              <p:custDataLst>
                <p:tags r:id="rId5"/>
              </p:custDataLst>
            </p:nvPr>
          </p:nvSpPr>
          <p:spPr>
            <a:xfrm flipH="1">
              <a:off x="3883756" y="3976337"/>
              <a:ext cx="2164088" cy="3680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lvl="0" defTabSz="457200">
                <a:lnSpc>
                  <a:spcPct val="150000"/>
                </a:lnSpc>
                <a:buSzPct val="25000"/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坚持奖惩双措并举</a:t>
              </a:r>
              <a:endPara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"/>
          <p:cNvGrpSpPr/>
          <p:nvPr/>
        </p:nvGrpSpPr>
        <p:grpSpPr>
          <a:xfrm rot="0">
            <a:off x="319405" y="191770"/>
            <a:ext cx="878205" cy="805180"/>
            <a:chOff x="4639325" y="3631035"/>
            <a:chExt cx="1067493" cy="978493"/>
          </a:xfrm>
        </p:grpSpPr>
        <p:sp>
          <p:nvSpPr>
            <p:cNvPr id="5" name="椭圆 4"/>
            <p:cNvSpPr/>
            <p:nvPr/>
          </p:nvSpPr>
          <p:spPr>
            <a:xfrm>
              <a:off x="4639325" y="3912960"/>
              <a:ext cx="332726" cy="3327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</a:ln>
            <a:effectLst>
              <a:outerShdw blurRad="177800" dist="63500" dir="7800000" sx="105000" sy="105000" algn="r" rotWithShape="0">
                <a:prstClr val="black">
                  <a:alpha val="22000"/>
                </a:prstClr>
              </a:outerShdw>
              <a:softEdge rad="0"/>
            </a:effectLst>
            <a:scene3d>
              <a:camera prst="orthographicFront"/>
              <a:lightRig rig="flat" dir="t"/>
            </a:scene3d>
            <a:sp3d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744149" y="4226003"/>
              <a:ext cx="383525" cy="383525"/>
            </a:xfrm>
            <a:prstGeom prst="ellipse">
              <a:avLst/>
            </a:prstGeom>
            <a:gradFill flip="none" rotWithShape="1">
              <a:gsLst>
                <a:gs pos="18000">
                  <a:srgbClr val="C6C6C6"/>
                </a:gs>
                <a:gs pos="0">
                  <a:sysClr val="window" lastClr="FFFFFF">
                    <a:lumMod val="75000"/>
                  </a:sysClr>
                </a:gs>
                <a:gs pos="61000">
                  <a:srgbClr val="EEEEEE"/>
                </a:gs>
                <a:gs pos="100000">
                  <a:sysClr val="window" lastClr="FFFFFF">
                    <a:tint val="23500"/>
                    <a:satMod val="160000"/>
                    <a:lumMod val="96000"/>
                  </a:sysClr>
                </a:gs>
              </a:gsLst>
              <a:lin ang="7800000" scaled="0"/>
              <a:tileRect/>
            </a:gradFill>
            <a:ln w="9525" cap="flat" cmpd="sng" algn="ctr">
              <a:gradFill flip="none" rotWithShape="1">
                <a:gsLst>
                  <a:gs pos="10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0"/>
                      <a:lumOff val="100000"/>
                    </a:sysClr>
                  </a:gs>
                  <a:gs pos="54000">
                    <a:sysClr val="window" lastClr="FFFFFF">
                      <a:lumMod val="85000"/>
                    </a:sysClr>
                  </a:gs>
                </a:gsLst>
                <a:lin ang="7800000" scaled="0"/>
                <a:tileRect/>
              </a:gradFill>
              <a:prstDash val="solid"/>
              <a:round/>
            </a:ln>
            <a:effectLst>
              <a:outerShdw blurRad="177800" dist="63500" dir="7800000" sx="105000" sy="105000" algn="r" rotWithShape="0">
                <a:prstClr val="black">
                  <a:alpha val="22000"/>
                </a:prstClr>
              </a:outerShdw>
              <a:softEdge rad="0"/>
            </a:effectLst>
            <a:scene3d>
              <a:camera prst="orthographicFront"/>
              <a:lightRig rig="flat" dir="t"/>
            </a:scene3d>
            <a:sp3d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939152" y="3631035"/>
              <a:ext cx="383525" cy="38352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gradFill flip="none" rotWithShape="1">
                <a:gsLst>
                  <a:gs pos="10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0"/>
                      <a:lumOff val="100000"/>
                    </a:sysClr>
                  </a:gs>
                  <a:gs pos="54000">
                    <a:sysClr val="window" lastClr="FFFFFF">
                      <a:lumMod val="85000"/>
                    </a:sysClr>
                  </a:gs>
                </a:gsLst>
                <a:lin ang="7800000" scaled="0"/>
                <a:tileRect/>
              </a:gradFill>
              <a:prstDash val="solid"/>
              <a:round/>
            </a:ln>
            <a:effectLst>
              <a:outerShdw blurRad="177800" dist="63500" dir="7800000" sx="105000" sy="105000" algn="r" rotWithShape="0">
                <a:prstClr val="black">
                  <a:alpha val="22000"/>
                </a:prstClr>
              </a:outerShdw>
              <a:softEdge rad="0"/>
            </a:effectLst>
            <a:scene3d>
              <a:camera prst="orthographicFront"/>
              <a:lightRig rig="flat" dir="t"/>
            </a:scene3d>
            <a:sp3d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5018395" y="3881793"/>
              <a:ext cx="688423" cy="688422"/>
            </a:xfrm>
            <a:prstGeom prst="ellipse">
              <a:avLst/>
            </a:prstGeom>
            <a:solidFill>
              <a:srgbClr val="4472C4"/>
            </a:solidFill>
            <a:ln w="9525" cap="flat" cmpd="sng" algn="ctr">
              <a:noFill/>
              <a:prstDash val="solid"/>
              <a:round/>
            </a:ln>
            <a:effectLst>
              <a:outerShdw blurRad="381000" dist="63500" dir="7800000" algn="r" rotWithShape="0">
                <a:prstClr val="black">
                  <a:alpha val="20000"/>
                </a:prstClr>
              </a:outerShdw>
              <a:softEdge rad="0"/>
            </a:effectLst>
            <a:scene3d>
              <a:camera prst="orthographicFront"/>
              <a:lightRig rig="flat" dir="t"/>
            </a:scene3d>
            <a:sp3d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49136" y="1908489"/>
            <a:ext cx="1757494" cy="1757494"/>
            <a:chOff x="1581782" y="1464951"/>
            <a:chExt cx="1757494" cy="1757494"/>
          </a:xfrm>
        </p:grpSpPr>
        <p:sp>
          <p:nvSpPr>
            <p:cNvPr id="10" name="Oval 35"/>
            <p:cNvSpPr/>
            <p:nvPr/>
          </p:nvSpPr>
          <p:spPr>
            <a:xfrm>
              <a:off x="1581782" y="1464951"/>
              <a:ext cx="1757494" cy="1757494"/>
            </a:xfrm>
            <a:prstGeom prst="ellipse">
              <a:avLst/>
            </a:prstGeom>
            <a:solidFill>
              <a:sysClr val="window" lastClr="FFFFFF">
                <a:lumMod val="85000"/>
                <a:alpha val="60000"/>
              </a:sysClr>
            </a:solidFill>
            <a:ln w="19050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Open Sans Semibold" panose="020B0706030804020204" pitchFamily="34" charset="0"/>
                <a:cs typeface="Open Sans Semibold" panose="020B0706030804020204" pitchFamily="34" charset="0"/>
                <a:sym typeface="Arial" panose="020B0604020202020204"/>
              </a:endParaRPr>
            </a:p>
          </p:txBody>
        </p:sp>
        <p:sp>
          <p:nvSpPr>
            <p:cNvPr id="11" name="Oval 19"/>
            <p:cNvSpPr/>
            <p:nvPr/>
          </p:nvSpPr>
          <p:spPr>
            <a:xfrm>
              <a:off x="1800313" y="1683482"/>
              <a:ext cx="1320431" cy="1320431"/>
            </a:xfrm>
            <a:prstGeom prst="ellipse">
              <a:avLst/>
            </a:prstGeom>
            <a:noFill/>
            <a:ln w="63500" cap="rnd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Open Sans Semibold" panose="020B0706030804020204" pitchFamily="34" charset="0"/>
                <a:cs typeface="Open Sans Semibold" panose="020B0706030804020204" pitchFamily="34" charset="0"/>
                <a:sym typeface="Arial" panose="020B0604020202020204"/>
              </a:endParaRPr>
            </a:p>
          </p:txBody>
        </p:sp>
        <p:sp>
          <p:nvSpPr>
            <p:cNvPr id="12" name="Arc 20"/>
            <p:cNvSpPr/>
            <p:nvPr/>
          </p:nvSpPr>
          <p:spPr>
            <a:xfrm>
              <a:off x="1800313" y="1683482"/>
              <a:ext cx="1320431" cy="1320431"/>
            </a:xfrm>
            <a:prstGeom prst="arc">
              <a:avLst>
                <a:gd name="adj1" fmla="val 16200000"/>
                <a:gd name="adj2" fmla="val 10891992"/>
              </a:avLst>
            </a:prstGeom>
            <a:noFill/>
            <a:ln w="190500" cap="rnd" cmpd="sng" algn="ctr">
              <a:gradFill>
                <a:gsLst>
                  <a:gs pos="0">
                    <a:srgbClr val="7698D4"/>
                  </a:gs>
                  <a:gs pos="61000">
                    <a:srgbClr val="4472C4"/>
                  </a:gs>
                  <a:gs pos="100000">
                    <a:srgbClr val="4472C4"/>
                  </a:gs>
                </a:gsLst>
                <a:lin ang="0" scaled="0"/>
              </a:gradFill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930412" y="1908489"/>
            <a:ext cx="1757494" cy="1757494"/>
            <a:chOff x="4058695" y="1464951"/>
            <a:chExt cx="1757494" cy="1757494"/>
          </a:xfrm>
        </p:grpSpPr>
        <p:sp>
          <p:nvSpPr>
            <p:cNvPr id="14" name="Oval 49"/>
            <p:cNvSpPr/>
            <p:nvPr/>
          </p:nvSpPr>
          <p:spPr>
            <a:xfrm>
              <a:off x="4058695" y="1464951"/>
              <a:ext cx="1757494" cy="1757494"/>
            </a:xfrm>
            <a:prstGeom prst="ellipse">
              <a:avLst/>
            </a:prstGeom>
            <a:solidFill>
              <a:sysClr val="window" lastClr="FFFFFF">
                <a:lumMod val="85000"/>
                <a:alpha val="60000"/>
              </a:sysClr>
            </a:solidFill>
            <a:ln w="19050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Open Sans Semibold" panose="020B0706030804020204" pitchFamily="34" charset="0"/>
                <a:cs typeface="Open Sans Semibold" panose="020B0706030804020204" pitchFamily="34" charset="0"/>
                <a:sym typeface="Arial" panose="020B0604020202020204"/>
              </a:endParaRPr>
            </a:p>
          </p:txBody>
        </p:sp>
        <p:sp>
          <p:nvSpPr>
            <p:cNvPr id="15" name="Oval 43"/>
            <p:cNvSpPr/>
            <p:nvPr/>
          </p:nvSpPr>
          <p:spPr>
            <a:xfrm>
              <a:off x="4277226" y="1683482"/>
              <a:ext cx="1320431" cy="1320431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Open Sans Semibold" panose="020B0706030804020204" pitchFamily="34" charset="0"/>
                <a:cs typeface="Open Sans Semibold" panose="020B0706030804020204" pitchFamily="34" charset="0"/>
                <a:sym typeface="Arial" panose="020B0604020202020204"/>
              </a:endParaRPr>
            </a:p>
          </p:txBody>
        </p:sp>
        <p:sp>
          <p:nvSpPr>
            <p:cNvPr id="16" name="Arc 44"/>
            <p:cNvSpPr/>
            <p:nvPr/>
          </p:nvSpPr>
          <p:spPr>
            <a:xfrm>
              <a:off x="4277226" y="1683482"/>
              <a:ext cx="1320431" cy="1320431"/>
            </a:xfrm>
            <a:prstGeom prst="arc">
              <a:avLst>
                <a:gd name="adj1" fmla="val 21529772"/>
                <a:gd name="adj2" fmla="val 10891992"/>
              </a:avLst>
            </a:prstGeom>
            <a:noFill/>
            <a:ln w="190500" cap="rnd" cmpd="sng" algn="ctr">
              <a:gradFill>
                <a:gsLst>
                  <a:gs pos="0">
                    <a:srgbClr val="7698D4"/>
                  </a:gs>
                  <a:gs pos="74000">
                    <a:srgbClr val="4472C4"/>
                  </a:gs>
                  <a:gs pos="100000">
                    <a:srgbClr val="4472C4"/>
                  </a:gs>
                </a:gsLst>
                <a:lin ang="5400000" scaled="1"/>
              </a:gradFill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611688" y="1908489"/>
            <a:ext cx="1757494" cy="1757494"/>
            <a:chOff x="6505270" y="1464951"/>
            <a:chExt cx="1757494" cy="1757494"/>
          </a:xfrm>
        </p:grpSpPr>
        <p:sp>
          <p:nvSpPr>
            <p:cNvPr id="18" name="Oval 46"/>
            <p:cNvSpPr/>
            <p:nvPr/>
          </p:nvSpPr>
          <p:spPr>
            <a:xfrm>
              <a:off x="6505270" y="1464951"/>
              <a:ext cx="1757494" cy="1757494"/>
            </a:xfrm>
            <a:prstGeom prst="ellipse">
              <a:avLst/>
            </a:prstGeom>
            <a:solidFill>
              <a:sysClr val="window" lastClr="FFFFFF">
                <a:lumMod val="85000"/>
                <a:alpha val="60000"/>
              </a:sysClr>
            </a:solidFill>
            <a:ln w="19050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Open Sans Semibold" panose="020B0706030804020204" pitchFamily="34" charset="0"/>
                <a:cs typeface="Open Sans Semibold" panose="020B0706030804020204" pitchFamily="34" charset="0"/>
                <a:sym typeface="Arial" panose="020B0604020202020204"/>
              </a:endParaRPr>
            </a:p>
          </p:txBody>
        </p:sp>
        <p:sp>
          <p:nvSpPr>
            <p:cNvPr id="19" name="Oval 47"/>
            <p:cNvSpPr/>
            <p:nvPr/>
          </p:nvSpPr>
          <p:spPr>
            <a:xfrm>
              <a:off x="6723801" y="1683482"/>
              <a:ext cx="1320431" cy="1320431"/>
            </a:xfrm>
            <a:prstGeom prst="ellipse">
              <a:avLst/>
            </a:prstGeom>
            <a:noFill/>
            <a:ln w="63500" cap="rnd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Open Sans Semibold" panose="020B0706030804020204" pitchFamily="34" charset="0"/>
                <a:cs typeface="Open Sans Semibold" panose="020B0706030804020204" pitchFamily="34" charset="0"/>
                <a:sym typeface="Arial" panose="020B0604020202020204"/>
              </a:endParaRPr>
            </a:p>
          </p:txBody>
        </p:sp>
        <p:sp>
          <p:nvSpPr>
            <p:cNvPr id="20" name="Arc 48"/>
            <p:cNvSpPr/>
            <p:nvPr/>
          </p:nvSpPr>
          <p:spPr>
            <a:xfrm>
              <a:off x="6723801" y="1683482"/>
              <a:ext cx="1320431" cy="1320431"/>
            </a:xfrm>
            <a:prstGeom prst="arc">
              <a:avLst>
                <a:gd name="adj1" fmla="val 18594374"/>
                <a:gd name="adj2" fmla="val 10891992"/>
              </a:avLst>
            </a:prstGeom>
            <a:noFill/>
            <a:ln w="190500" cap="rnd" cmpd="sng" algn="ctr">
              <a:gradFill>
                <a:gsLst>
                  <a:gs pos="0">
                    <a:srgbClr val="7698D4"/>
                  </a:gs>
                  <a:gs pos="71400">
                    <a:srgbClr val="4472C4"/>
                  </a:gs>
                  <a:gs pos="100000">
                    <a:srgbClr val="4472C4"/>
                  </a:gs>
                </a:gsLst>
                <a:lin ang="0" scaled="0"/>
              </a:gradFill>
              <a:prstDash val="solid"/>
              <a:round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1758214" y="3756754"/>
            <a:ext cx="2582779" cy="175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 defTabSz="457200">
              <a:lnSpc>
                <a:spcPct val="150000"/>
              </a:lnSpc>
              <a:buSzPct val="25000"/>
              <a:defRPr/>
            </a:pPr>
            <a:r>
              <a:rPr lang="zh-CN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镇森林消防半专业灭火队伍要靠前驻防，集中食宿，集中训练，始终保持高度戒备状态。</a:t>
            </a:r>
            <a:endParaRPr lang="zh-CN" altLang="en-US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1" name="Rectangle 47"/>
          <p:cNvSpPr>
            <a:spLocks noChangeArrowheads="1"/>
          </p:cNvSpPr>
          <p:nvPr/>
        </p:nvSpPr>
        <p:spPr bwMode="auto">
          <a:xfrm>
            <a:off x="4497401" y="3756754"/>
            <a:ext cx="2583543" cy="175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 defTabSz="457200">
              <a:lnSpc>
                <a:spcPct val="150000"/>
              </a:lnSpc>
              <a:buSzPct val="25000"/>
              <a:defRPr/>
            </a:pPr>
            <a:r>
              <a:rPr lang="zh-CN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各村半专业扑火队在高火险期要严阵以待，做到无火巡查、有火扑救，始终保持高度戒备。</a:t>
            </a:r>
            <a:endParaRPr lang="zh-CN" altLang="en-US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2" name="Rectangle 47"/>
          <p:cNvSpPr>
            <a:spLocks noChangeArrowheads="1"/>
          </p:cNvSpPr>
          <p:nvPr/>
        </p:nvSpPr>
        <p:spPr bwMode="auto">
          <a:xfrm>
            <a:off x="7237352" y="3756754"/>
            <a:ext cx="2583543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 defTabSz="457200">
              <a:lnSpc>
                <a:spcPct val="150000"/>
              </a:lnSpc>
              <a:buSzPct val="25000"/>
              <a:defRPr/>
            </a:pPr>
            <a:r>
              <a:rPr lang="zh-CN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rPr>
              <a:t>村级负责人要按照“属地管理、分级负责”的原则，亲临一线组织扑救，确保“打早、打小、打了”。</a:t>
            </a:r>
            <a:endParaRPr lang="zh-CN" altLang="en-US" b="1" dirty="0">
              <a:solidFill>
                <a:prstClr val="black">
                  <a:lumMod val="75000"/>
                  <a:lumOff val="25000"/>
                </a:prst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31290" y="50736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b="1">
                <a:ea typeface="宋体" panose="02010600030101010101" pitchFamily="2" charset="-122"/>
              </a:rPr>
              <a:t>加强队伍建设，提高森林火灾扑救能力</a:t>
            </a:r>
            <a:endParaRPr lang="zh-CN" altLang="en-US" b="1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1" grpId="0" bldLvl="0" animBg="1"/>
      <p:bldP spid="3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矩形 1"/>
          <p:cNvSpPr/>
          <p:nvPr/>
        </p:nvSpPr>
        <p:spPr>
          <a:xfrm>
            <a:off x="1" y="1311699"/>
            <a:ext cx="12192000" cy="46880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1270000" dist="1371600" dir="5400000" sx="80000" sy="80000" algn="t" rotWithShape="0">
              <a:sysClr val="windowText" lastClr="000000">
                <a:lumMod val="95000"/>
                <a:lumOff val="5000"/>
                <a:alpha val="15000"/>
              </a:sysClr>
            </a:outerShdw>
          </a:effectLst>
        </p:spPr>
        <p:txBody>
          <a:bodyPr rtlCol="0" anchor="ctr"/>
          <a:lstStyle/>
          <a:p>
            <a:pPr algn="ctr" defTabSz="285750"/>
            <a:endParaRPr lang="id-ID" sz="1750" kern="0" dirty="0">
              <a:solidFill>
                <a:srgbClr val="000000">
                  <a:lumMod val="75000"/>
                  <a:lumOff val="25000"/>
                </a:srgbClr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9208" y="191584"/>
            <a:ext cx="6780530" cy="917575"/>
            <a:chOff x="319208" y="191584"/>
            <a:chExt cx="6780530" cy="917575"/>
          </a:xfrm>
        </p:grpSpPr>
        <p:grpSp>
          <p:nvGrpSpPr>
            <p:cNvPr id="3" name="组合 1"/>
            <p:cNvGrpSpPr/>
            <p:nvPr/>
          </p:nvGrpSpPr>
          <p:grpSpPr>
            <a:xfrm>
              <a:off x="319208" y="191584"/>
              <a:ext cx="878238" cy="805016"/>
              <a:chOff x="4639325" y="3631035"/>
              <a:chExt cx="1067493" cy="978493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4639325" y="3912960"/>
                <a:ext cx="332726" cy="33272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4744149" y="4226003"/>
                <a:ext cx="383525" cy="383525"/>
              </a:xfrm>
              <a:prstGeom prst="ellipse">
                <a:avLst/>
              </a:prstGeom>
              <a:gradFill flip="none" rotWithShape="1">
                <a:gsLst>
                  <a:gs pos="18000">
                    <a:srgbClr val="C6C6C6"/>
                  </a:gs>
                  <a:gs pos="0">
                    <a:sysClr val="window" lastClr="FFFFFF">
                      <a:lumMod val="75000"/>
                    </a:sysClr>
                  </a:gs>
                  <a:gs pos="61000">
                    <a:srgbClr val="EEEEEE"/>
                  </a:gs>
                  <a:gs pos="100000">
                    <a:sysClr val="window" lastClr="FFFFFF">
                      <a:tint val="23500"/>
                      <a:satMod val="160000"/>
                      <a:lumMod val="96000"/>
                    </a:sysClr>
                  </a:gs>
                </a:gsLst>
                <a:lin ang="7800000" scaled="0"/>
                <a:tileRect/>
              </a:gra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4939152" y="3631035"/>
                <a:ext cx="383525" cy="383525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gradFill flip="none" rotWithShape="1">
                  <a:gsLst>
                    <a:gs pos="100000">
                      <a:sysClr val="window" lastClr="FFFFFF">
                        <a:lumMod val="65000"/>
                      </a:sysClr>
                    </a:gs>
                    <a:gs pos="0">
                      <a:sysClr val="window" lastClr="FFFFFF">
                        <a:lumMod val="0"/>
                        <a:lumOff val="100000"/>
                      </a:sysClr>
                    </a:gs>
                    <a:gs pos="54000">
                      <a:sysClr val="window" lastClr="FFFFFF">
                        <a:lumMod val="85000"/>
                      </a:sysClr>
                    </a:gs>
                  </a:gsLst>
                  <a:lin ang="7800000" scaled="0"/>
                  <a:tileRect/>
                </a:gradFill>
                <a:prstDash val="solid"/>
                <a:round/>
              </a:ln>
              <a:effectLst>
                <a:outerShdw blurRad="177800" dist="63500" dir="7800000" sx="105000" sy="105000" algn="r" rotWithShape="0">
                  <a:prstClr val="black">
                    <a:alpha val="22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5018395" y="3881793"/>
                <a:ext cx="688423" cy="688422"/>
              </a:xfrm>
              <a:prstGeom prst="ellipse">
                <a:avLst/>
              </a:prstGeom>
              <a:solidFill>
                <a:srgbClr val="4472C4"/>
              </a:solidFill>
              <a:ln w="9525" cap="flat" cmpd="sng" algn="ctr">
                <a:noFill/>
                <a:prstDash val="solid"/>
                <a:round/>
              </a:ln>
              <a:effectLst>
                <a:outerShdw blurRad="381000" dist="63500" dir="7800000" algn="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flat" dir="t"/>
              </a:scene3d>
              <a:sp3d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cs typeface="+mn-cs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422838" y="380814"/>
              <a:ext cx="5676900" cy="728345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 lvl="0" algn="l">
                <a:lnSpc>
                  <a:spcPct val="150000"/>
                </a:lnSpc>
              </a:pPr>
              <a:r>
                <a:rPr lang="zh-CN" altLang="en-US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+mn-ea"/>
                </a:rPr>
                <a:t>加强值班值守，确保信息畅通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  <a:sym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076183" y="4431236"/>
            <a:ext cx="934851" cy="934851"/>
            <a:chOff x="5378943" y="4720562"/>
            <a:chExt cx="934851" cy="934851"/>
          </a:xfrm>
        </p:grpSpPr>
        <p:grpSp>
          <p:nvGrpSpPr>
            <p:cNvPr id="10" name="组合 9"/>
            <p:cNvGrpSpPr/>
            <p:nvPr/>
          </p:nvGrpSpPr>
          <p:grpSpPr>
            <a:xfrm>
              <a:off x="5378943" y="4720562"/>
              <a:ext cx="934851" cy="934851"/>
              <a:chOff x="6701193" y="5099050"/>
              <a:chExt cx="1079500" cy="1079500"/>
            </a:xfrm>
          </p:grpSpPr>
          <p:sp useBgFill="1">
            <p:nvSpPr>
              <p:cNvPr id="12" name="椭圆 11"/>
              <p:cNvSpPr>
                <a:spLocks noChangeArrowheads="1"/>
              </p:cNvSpPr>
              <p:nvPr/>
            </p:nvSpPr>
            <p:spPr bwMode="auto">
              <a:xfrm>
                <a:off x="6701193" y="5099050"/>
                <a:ext cx="1079500" cy="1079500"/>
              </a:xfrm>
              <a:prstGeom prst="ellipse">
                <a:avLst/>
              </a:prstGeom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13" name="椭圆 10"/>
              <p:cNvSpPr>
                <a:spLocks noChangeArrowheads="1"/>
              </p:cNvSpPr>
              <p:nvPr/>
            </p:nvSpPr>
            <p:spPr bwMode="auto">
              <a:xfrm>
                <a:off x="6701193" y="5099050"/>
                <a:ext cx="1079500" cy="1079500"/>
              </a:xfrm>
              <a:prstGeom prst="ellipse">
                <a:avLst/>
              </a:prstGeom>
              <a:solidFill>
                <a:srgbClr val="6A8ED0">
                  <a:alpha val="82000"/>
                </a:srgbClr>
              </a:solidFill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</p:grpSp>
        <p:sp>
          <p:nvSpPr>
            <p:cNvPr id="11" name="形状"/>
            <p:cNvSpPr>
              <a:spLocks noEditPoints="1"/>
            </p:cNvSpPr>
            <p:nvPr/>
          </p:nvSpPr>
          <p:spPr bwMode="auto">
            <a:xfrm>
              <a:off x="5732556" y="5074175"/>
              <a:ext cx="227624" cy="227624"/>
            </a:xfrm>
            <a:custGeom>
              <a:avLst/>
              <a:gdLst>
                <a:gd name="T0" fmla="*/ 223 w 234"/>
                <a:gd name="T1" fmla="*/ 203 h 234"/>
                <a:gd name="T2" fmla="*/ 167 w 234"/>
                <a:gd name="T3" fmla="*/ 147 h 234"/>
                <a:gd name="T4" fmla="*/ 166 w 234"/>
                <a:gd name="T5" fmla="*/ 146 h 234"/>
                <a:gd name="T6" fmla="*/ 156 w 234"/>
                <a:gd name="T7" fmla="*/ 34 h 234"/>
                <a:gd name="T8" fmla="*/ 33 w 234"/>
                <a:gd name="T9" fmla="*/ 34 h 234"/>
                <a:gd name="T10" fmla="*/ 33 w 234"/>
                <a:gd name="T11" fmla="*/ 157 h 234"/>
                <a:gd name="T12" fmla="*/ 145 w 234"/>
                <a:gd name="T13" fmla="*/ 166 h 234"/>
                <a:gd name="T14" fmla="*/ 147 w 234"/>
                <a:gd name="T15" fmla="*/ 168 h 234"/>
                <a:gd name="T16" fmla="*/ 202 w 234"/>
                <a:gd name="T17" fmla="*/ 223 h 234"/>
                <a:gd name="T18" fmla="*/ 228 w 234"/>
                <a:gd name="T19" fmla="*/ 229 h 234"/>
                <a:gd name="T20" fmla="*/ 223 w 234"/>
                <a:gd name="T21" fmla="*/ 203 h 234"/>
                <a:gd name="T22" fmla="*/ 53 w 234"/>
                <a:gd name="T23" fmla="*/ 137 h 234"/>
                <a:gd name="T24" fmla="*/ 53 w 234"/>
                <a:gd name="T25" fmla="*/ 54 h 234"/>
                <a:gd name="T26" fmla="*/ 136 w 234"/>
                <a:gd name="T27" fmla="*/ 54 h 234"/>
                <a:gd name="T28" fmla="*/ 136 w 234"/>
                <a:gd name="T29" fmla="*/ 137 h 234"/>
                <a:gd name="T30" fmla="*/ 53 w 234"/>
                <a:gd name="T31" fmla="*/ 13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4" h="234">
                  <a:moveTo>
                    <a:pt x="223" y="203"/>
                  </a:moveTo>
                  <a:cubicBezTo>
                    <a:pt x="167" y="147"/>
                    <a:pt x="167" y="147"/>
                    <a:pt x="167" y="147"/>
                  </a:cubicBezTo>
                  <a:cubicBezTo>
                    <a:pt x="167" y="147"/>
                    <a:pt x="166" y="146"/>
                    <a:pt x="166" y="146"/>
                  </a:cubicBezTo>
                  <a:cubicBezTo>
                    <a:pt x="190" y="112"/>
                    <a:pt x="187" y="65"/>
                    <a:pt x="156" y="34"/>
                  </a:cubicBezTo>
                  <a:cubicBezTo>
                    <a:pt x="122" y="0"/>
                    <a:pt x="67" y="0"/>
                    <a:pt x="33" y="34"/>
                  </a:cubicBezTo>
                  <a:cubicBezTo>
                    <a:pt x="0" y="68"/>
                    <a:pt x="0" y="123"/>
                    <a:pt x="33" y="157"/>
                  </a:cubicBezTo>
                  <a:cubicBezTo>
                    <a:pt x="64" y="187"/>
                    <a:pt x="111" y="190"/>
                    <a:pt x="145" y="166"/>
                  </a:cubicBezTo>
                  <a:cubicBezTo>
                    <a:pt x="146" y="167"/>
                    <a:pt x="146" y="167"/>
                    <a:pt x="147" y="168"/>
                  </a:cubicBezTo>
                  <a:cubicBezTo>
                    <a:pt x="202" y="223"/>
                    <a:pt x="202" y="223"/>
                    <a:pt x="202" y="223"/>
                  </a:cubicBezTo>
                  <a:cubicBezTo>
                    <a:pt x="211" y="232"/>
                    <a:pt x="222" y="234"/>
                    <a:pt x="228" y="229"/>
                  </a:cubicBezTo>
                  <a:cubicBezTo>
                    <a:pt x="234" y="223"/>
                    <a:pt x="231" y="211"/>
                    <a:pt x="223" y="203"/>
                  </a:cubicBezTo>
                  <a:close/>
                  <a:moveTo>
                    <a:pt x="53" y="137"/>
                  </a:moveTo>
                  <a:cubicBezTo>
                    <a:pt x="31" y="114"/>
                    <a:pt x="31" y="77"/>
                    <a:pt x="53" y="54"/>
                  </a:cubicBezTo>
                  <a:cubicBezTo>
                    <a:pt x="76" y="31"/>
                    <a:pt x="113" y="31"/>
                    <a:pt x="136" y="54"/>
                  </a:cubicBezTo>
                  <a:cubicBezTo>
                    <a:pt x="159" y="77"/>
                    <a:pt x="159" y="114"/>
                    <a:pt x="136" y="137"/>
                  </a:cubicBezTo>
                  <a:cubicBezTo>
                    <a:pt x="113" y="160"/>
                    <a:pt x="76" y="160"/>
                    <a:pt x="53" y="137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87339" y="1487611"/>
            <a:ext cx="1763844" cy="1763845"/>
            <a:chOff x="5290099" y="1776937"/>
            <a:chExt cx="1763844" cy="1763845"/>
          </a:xfrm>
        </p:grpSpPr>
        <p:grpSp>
          <p:nvGrpSpPr>
            <p:cNvPr id="15" name="组合 14"/>
            <p:cNvGrpSpPr/>
            <p:nvPr/>
          </p:nvGrpSpPr>
          <p:grpSpPr>
            <a:xfrm>
              <a:off x="5290099" y="1776937"/>
              <a:ext cx="1763844" cy="1763845"/>
              <a:chOff x="5543947" y="1667669"/>
              <a:chExt cx="2036762" cy="2036763"/>
            </a:xfrm>
          </p:grpSpPr>
          <p:sp useBgFill="1">
            <p:nvSpPr>
              <p:cNvPr id="19" name="椭圆 18"/>
              <p:cNvSpPr>
                <a:spLocks noChangeArrowheads="1"/>
              </p:cNvSpPr>
              <p:nvPr/>
            </p:nvSpPr>
            <p:spPr bwMode="auto">
              <a:xfrm>
                <a:off x="5543947" y="1667669"/>
                <a:ext cx="2036762" cy="2036763"/>
              </a:xfrm>
              <a:prstGeom prst="ellipse">
                <a:avLst/>
              </a:prstGeom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20" name="椭圆 19"/>
              <p:cNvSpPr>
                <a:spLocks noChangeArrowheads="1"/>
              </p:cNvSpPr>
              <p:nvPr/>
            </p:nvSpPr>
            <p:spPr bwMode="auto">
              <a:xfrm>
                <a:off x="5543947" y="1667669"/>
                <a:ext cx="2036762" cy="2036763"/>
              </a:xfrm>
              <a:prstGeom prst="ellipse">
                <a:avLst/>
              </a:prstGeom>
              <a:solidFill>
                <a:srgbClr val="4472C4"/>
              </a:solidFill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037634" y="2364732"/>
              <a:ext cx="339098" cy="332665"/>
              <a:chOff x="6487719" y="4216206"/>
              <a:chExt cx="496474" cy="487056"/>
            </a:xfrm>
            <a:solidFill>
              <a:sysClr val="window" lastClr="FFFFFF"/>
            </a:solidFill>
          </p:grpSpPr>
          <p:sp>
            <p:nvSpPr>
              <p:cNvPr id="17" name="形状"/>
              <p:cNvSpPr>
                <a:spLocks noEditPoints="1"/>
              </p:cNvSpPr>
              <p:nvPr/>
            </p:nvSpPr>
            <p:spPr bwMode="auto">
              <a:xfrm>
                <a:off x="6487719" y="4216206"/>
                <a:ext cx="496474" cy="487056"/>
              </a:xfrm>
              <a:custGeom>
                <a:avLst/>
                <a:gdLst>
                  <a:gd name="T0" fmla="*/ 221 w 235"/>
                  <a:gd name="T1" fmla="*/ 117 h 230"/>
                  <a:gd name="T2" fmla="*/ 139 w 235"/>
                  <a:gd name="T3" fmla="*/ 35 h 230"/>
                  <a:gd name="T4" fmla="*/ 108 w 235"/>
                  <a:gd name="T5" fmla="*/ 5 h 230"/>
                  <a:gd name="T6" fmla="*/ 67 w 235"/>
                  <a:gd name="T7" fmla="*/ 0 h 230"/>
                  <a:gd name="T8" fmla="*/ 37 w 235"/>
                  <a:gd name="T9" fmla="*/ 0 h 230"/>
                  <a:gd name="T10" fmla="*/ 0 w 235"/>
                  <a:gd name="T11" fmla="*/ 35 h 230"/>
                  <a:gd name="T12" fmla="*/ 0 w 235"/>
                  <a:gd name="T13" fmla="*/ 65 h 230"/>
                  <a:gd name="T14" fmla="*/ 5 w 235"/>
                  <a:gd name="T15" fmla="*/ 106 h 230"/>
                  <a:gd name="T16" fmla="*/ 36 w 235"/>
                  <a:gd name="T17" fmla="*/ 137 h 230"/>
                  <a:gd name="T18" fmla="*/ 118 w 235"/>
                  <a:gd name="T19" fmla="*/ 219 h 230"/>
                  <a:gd name="T20" fmla="*/ 144 w 235"/>
                  <a:gd name="T21" fmla="*/ 230 h 230"/>
                  <a:gd name="T22" fmla="*/ 170 w 235"/>
                  <a:gd name="T23" fmla="*/ 219 h 230"/>
                  <a:gd name="T24" fmla="*/ 221 w 235"/>
                  <a:gd name="T25" fmla="*/ 168 h 230"/>
                  <a:gd name="T26" fmla="*/ 221 w 235"/>
                  <a:gd name="T27" fmla="*/ 117 h 230"/>
                  <a:gd name="T28" fmla="*/ 205 w 235"/>
                  <a:gd name="T29" fmla="*/ 153 h 230"/>
                  <a:gd name="T30" fmla="*/ 154 w 235"/>
                  <a:gd name="T31" fmla="*/ 204 h 230"/>
                  <a:gd name="T32" fmla="*/ 144 w 235"/>
                  <a:gd name="T33" fmla="*/ 208 h 230"/>
                  <a:gd name="T34" fmla="*/ 134 w 235"/>
                  <a:gd name="T35" fmla="*/ 204 h 230"/>
                  <a:gd name="T36" fmla="*/ 52 w 235"/>
                  <a:gd name="T37" fmla="*/ 122 h 230"/>
                  <a:gd name="T38" fmla="*/ 24 w 235"/>
                  <a:gd name="T39" fmla="*/ 94 h 230"/>
                  <a:gd name="T40" fmla="*/ 22 w 235"/>
                  <a:gd name="T41" fmla="*/ 65 h 230"/>
                  <a:gd name="T42" fmla="*/ 22 w 235"/>
                  <a:gd name="T43" fmla="*/ 35 h 230"/>
                  <a:gd name="T44" fmla="*/ 37 w 235"/>
                  <a:gd name="T45" fmla="*/ 22 h 230"/>
                  <a:gd name="T46" fmla="*/ 65 w 235"/>
                  <a:gd name="T47" fmla="*/ 22 h 230"/>
                  <a:gd name="T48" fmla="*/ 67 w 235"/>
                  <a:gd name="T49" fmla="*/ 22 h 230"/>
                  <a:gd name="T50" fmla="*/ 96 w 235"/>
                  <a:gd name="T51" fmla="*/ 23 h 230"/>
                  <a:gd name="T52" fmla="*/ 124 w 235"/>
                  <a:gd name="T53" fmla="*/ 50 h 230"/>
                  <a:gd name="T54" fmla="*/ 205 w 235"/>
                  <a:gd name="T55" fmla="*/ 132 h 230"/>
                  <a:gd name="T56" fmla="*/ 205 w 235"/>
                  <a:gd name="T57" fmla="*/ 153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5" h="230">
                    <a:moveTo>
                      <a:pt x="221" y="117"/>
                    </a:moveTo>
                    <a:cubicBezTo>
                      <a:pt x="139" y="35"/>
                      <a:pt x="139" y="35"/>
                      <a:pt x="139" y="35"/>
                    </a:cubicBezTo>
                    <a:cubicBezTo>
                      <a:pt x="125" y="21"/>
                      <a:pt x="111" y="7"/>
                      <a:pt x="108" y="5"/>
                    </a:cubicBezTo>
                    <a:cubicBezTo>
                      <a:pt x="105" y="2"/>
                      <a:pt x="87" y="0"/>
                      <a:pt x="6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17" y="0"/>
                      <a:pt x="0" y="15"/>
                      <a:pt x="0" y="3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85"/>
                      <a:pt x="3" y="104"/>
                      <a:pt x="5" y="106"/>
                    </a:cubicBezTo>
                    <a:cubicBezTo>
                      <a:pt x="8" y="109"/>
                      <a:pt x="22" y="123"/>
                      <a:pt x="36" y="137"/>
                    </a:cubicBezTo>
                    <a:cubicBezTo>
                      <a:pt x="118" y="219"/>
                      <a:pt x="118" y="219"/>
                      <a:pt x="118" y="219"/>
                    </a:cubicBezTo>
                    <a:cubicBezTo>
                      <a:pt x="125" y="226"/>
                      <a:pt x="135" y="230"/>
                      <a:pt x="144" y="230"/>
                    </a:cubicBezTo>
                    <a:cubicBezTo>
                      <a:pt x="153" y="230"/>
                      <a:pt x="163" y="226"/>
                      <a:pt x="170" y="219"/>
                    </a:cubicBezTo>
                    <a:cubicBezTo>
                      <a:pt x="221" y="168"/>
                      <a:pt x="221" y="168"/>
                      <a:pt x="221" y="168"/>
                    </a:cubicBezTo>
                    <a:cubicBezTo>
                      <a:pt x="235" y="154"/>
                      <a:pt x="235" y="131"/>
                      <a:pt x="221" y="117"/>
                    </a:cubicBezTo>
                    <a:close/>
                    <a:moveTo>
                      <a:pt x="205" y="153"/>
                    </a:moveTo>
                    <a:cubicBezTo>
                      <a:pt x="154" y="204"/>
                      <a:pt x="154" y="204"/>
                      <a:pt x="154" y="204"/>
                    </a:cubicBezTo>
                    <a:cubicBezTo>
                      <a:pt x="152" y="206"/>
                      <a:pt x="148" y="208"/>
                      <a:pt x="144" y="208"/>
                    </a:cubicBezTo>
                    <a:cubicBezTo>
                      <a:pt x="140" y="208"/>
                      <a:pt x="137" y="206"/>
                      <a:pt x="134" y="204"/>
                    </a:cubicBezTo>
                    <a:cubicBezTo>
                      <a:pt x="52" y="122"/>
                      <a:pt x="52" y="122"/>
                      <a:pt x="52" y="122"/>
                    </a:cubicBezTo>
                    <a:cubicBezTo>
                      <a:pt x="24" y="94"/>
                      <a:pt x="24" y="94"/>
                      <a:pt x="24" y="94"/>
                    </a:cubicBezTo>
                    <a:cubicBezTo>
                      <a:pt x="23" y="89"/>
                      <a:pt x="22" y="79"/>
                      <a:pt x="22" y="6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2" y="27"/>
                      <a:pt x="29" y="22"/>
                      <a:pt x="37" y="22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67" y="22"/>
                      <a:pt x="67" y="22"/>
                      <a:pt x="67" y="22"/>
                    </a:cubicBezTo>
                    <a:cubicBezTo>
                      <a:pt x="81" y="22"/>
                      <a:pt x="91" y="22"/>
                      <a:pt x="96" y="23"/>
                    </a:cubicBezTo>
                    <a:cubicBezTo>
                      <a:pt x="124" y="50"/>
                      <a:pt x="124" y="50"/>
                      <a:pt x="124" y="50"/>
                    </a:cubicBezTo>
                    <a:cubicBezTo>
                      <a:pt x="205" y="132"/>
                      <a:pt x="205" y="132"/>
                      <a:pt x="205" y="132"/>
                    </a:cubicBezTo>
                    <a:cubicBezTo>
                      <a:pt x="211" y="138"/>
                      <a:pt x="211" y="147"/>
                      <a:pt x="205" y="15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18" name="形状"/>
              <p:cNvSpPr>
                <a:spLocks noEditPoints="1"/>
              </p:cNvSpPr>
              <p:nvPr/>
            </p:nvSpPr>
            <p:spPr bwMode="auto">
              <a:xfrm>
                <a:off x="6579210" y="4298279"/>
                <a:ext cx="122437" cy="129164"/>
              </a:xfrm>
              <a:custGeom>
                <a:avLst/>
                <a:gdLst>
                  <a:gd name="T0" fmla="*/ 9 w 58"/>
                  <a:gd name="T1" fmla="*/ 11 h 61"/>
                  <a:gd name="T2" fmla="*/ 0 w 58"/>
                  <a:gd name="T3" fmla="*/ 32 h 61"/>
                  <a:gd name="T4" fmla="*/ 9 w 58"/>
                  <a:gd name="T5" fmla="*/ 52 h 61"/>
                  <a:gd name="T6" fmla="*/ 29 w 58"/>
                  <a:gd name="T7" fmla="*/ 61 h 61"/>
                  <a:gd name="T8" fmla="*/ 50 w 58"/>
                  <a:gd name="T9" fmla="*/ 52 h 61"/>
                  <a:gd name="T10" fmla="*/ 58 w 58"/>
                  <a:gd name="T11" fmla="*/ 32 h 61"/>
                  <a:gd name="T12" fmla="*/ 50 w 58"/>
                  <a:gd name="T13" fmla="*/ 11 h 61"/>
                  <a:gd name="T14" fmla="*/ 9 w 58"/>
                  <a:gd name="T15" fmla="*/ 11 h 61"/>
                  <a:gd name="T16" fmla="*/ 40 w 58"/>
                  <a:gd name="T17" fmla="*/ 42 h 61"/>
                  <a:gd name="T18" fmla="*/ 19 w 58"/>
                  <a:gd name="T19" fmla="*/ 42 h 61"/>
                  <a:gd name="T20" fmla="*/ 15 w 58"/>
                  <a:gd name="T21" fmla="*/ 32 h 61"/>
                  <a:gd name="T22" fmla="*/ 19 w 58"/>
                  <a:gd name="T23" fmla="*/ 21 h 61"/>
                  <a:gd name="T24" fmla="*/ 29 w 58"/>
                  <a:gd name="T25" fmla="*/ 17 h 61"/>
                  <a:gd name="T26" fmla="*/ 40 w 58"/>
                  <a:gd name="T27" fmla="*/ 21 h 61"/>
                  <a:gd name="T28" fmla="*/ 44 w 58"/>
                  <a:gd name="T29" fmla="*/ 32 h 61"/>
                  <a:gd name="T30" fmla="*/ 40 w 58"/>
                  <a:gd name="T31" fmla="*/ 4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8" h="61">
                    <a:moveTo>
                      <a:pt x="9" y="11"/>
                    </a:moveTo>
                    <a:cubicBezTo>
                      <a:pt x="3" y="17"/>
                      <a:pt x="0" y="24"/>
                      <a:pt x="0" y="32"/>
                    </a:cubicBezTo>
                    <a:cubicBezTo>
                      <a:pt x="0" y="39"/>
                      <a:pt x="3" y="47"/>
                      <a:pt x="9" y="52"/>
                    </a:cubicBezTo>
                    <a:cubicBezTo>
                      <a:pt x="14" y="58"/>
                      <a:pt x="22" y="61"/>
                      <a:pt x="29" y="61"/>
                    </a:cubicBezTo>
                    <a:cubicBezTo>
                      <a:pt x="37" y="61"/>
                      <a:pt x="44" y="58"/>
                      <a:pt x="50" y="52"/>
                    </a:cubicBezTo>
                    <a:cubicBezTo>
                      <a:pt x="55" y="47"/>
                      <a:pt x="58" y="39"/>
                      <a:pt x="58" y="32"/>
                    </a:cubicBezTo>
                    <a:cubicBezTo>
                      <a:pt x="58" y="24"/>
                      <a:pt x="55" y="17"/>
                      <a:pt x="50" y="11"/>
                    </a:cubicBezTo>
                    <a:cubicBezTo>
                      <a:pt x="39" y="0"/>
                      <a:pt x="20" y="0"/>
                      <a:pt x="9" y="11"/>
                    </a:cubicBezTo>
                    <a:close/>
                    <a:moveTo>
                      <a:pt x="40" y="42"/>
                    </a:moveTo>
                    <a:cubicBezTo>
                      <a:pt x="34" y="47"/>
                      <a:pt x="25" y="47"/>
                      <a:pt x="19" y="42"/>
                    </a:cubicBezTo>
                    <a:cubicBezTo>
                      <a:pt x="16" y="39"/>
                      <a:pt x="15" y="35"/>
                      <a:pt x="15" y="32"/>
                    </a:cubicBezTo>
                    <a:cubicBezTo>
                      <a:pt x="15" y="28"/>
                      <a:pt x="16" y="24"/>
                      <a:pt x="19" y="21"/>
                    </a:cubicBezTo>
                    <a:cubicBezTo>
                      <a:pt x="22" y="19"/>
                      <a:pt x="26" y="17"/>
                      <a:pt x="29" y="17"/>
                    </a:cubicBezTo>
                    <a:cubicBezTo>
                      <a:pt x="33" y="17"/>
                      <a:pt x="37" y="19"/>
                      <a:pt x="40" y="21"/>
                    </a:cubicBezTo>
                    <a:cubicBezTo>
                      <a:pt x="42" y="24"/>
                      <a:pt x="44" y="28"/>
                      <a:pt x="44" y="32"/>
                    </a:cubicBezTo>
                    <a:cubicBezTo>
                      <a:pt x="44" y="35"/>
                      <a:pt x="42" y="39"/>
                      <a:pt x="40" y="4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504275" y="2397716"/>
            <a:ext cx="1506760" cy="1506760"/>
            <a:chOff x="4807035" y="2687042"/>
            <a:chExt cx="1506760" cy="1506760"/>
          </a:xfrm>
        </p:grpSpPr>
        <p:grpSp>
          <p:nvGrpSpPr>
            <p:cNvPr id="22" name="组合 21"/>
            <p:cNvGrpSpPr/>
            <p:nvPr/>
          </p:nvGrpSpPr>
          <p:grpSpPr>
            <a:xfrm>
              <a:off x="4807035" y="2687042"/>
              <a:ext cx="1506760" cy="1506760"/>
              <a:chOff x="3877072" y="3182937"/>
              <a:chExt cx="1739900" cy="1739900"/>
            </a:xfrm>
          </p:grpSpPr>
          <p:sp useBgFill="1">
            <p:nvSpPr>
              <p:cNvPr id="24" name="椭圆 5"/>
              <p:cNvSpPr>
                <a:spLocks noChangeArrowheads="1"/>
              </p:cNvSpPr>
              <p:nvPr/>
            </p:nvSpPr>
            <p:spPr bwMode="auto">
              <a:xfrm>
                <a:off x="3877072" y="3182937"/>
                <a:ext cx="1739900" cy="1739900"/>
              </a:xfrm>
              <a:prstGeom prst="ellipse">
                <a:avLst/>
              </a:prstGeom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25" name="椭圆 5"/>
              <p:cNvSpPr>
                <a:spLocks noChangeArrowheads="1"/>
              </p:cNvSpPr>
              <p:nvPr/>
            </p:nvSpPr>
            <p:spPr bwMode="auto">
              <a:xfrm>
                <a:off x="3877072" y="3182937"/>
                <a:ext cx="1739900" cy="1739900"/>
              </a:xfrm>
              <a:prstGeom prst="ellipse">
                <a:avLst/>
              </a:prstGeom>
              <a:solidFill>
                <a:srgbClr val="8EA9DA">
                  <a:alpha val="75000"/>
                </a:srgbClr>
              </a:solidFill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</p:grpSp>
        <p:sp>
          <p:nvSpPr>
            <p:cNvPr id="23" name="形状"/>
            <p:cNvSpPr>
              <a:spLocks noEditPoints="1"/>
            </p:cNvSpPr>
            <p:nvPr/>
          </p:nvSpPr>
          <p:spPr bwMode="auto">
            <a:xfrm>
              <a:off x="5439112" y="3246980"/>
              <a:ext cx="242607" cy="386885"/>
            </a:xfrm>
            <a:custGeom>
              <a:avLst/>
              <a:gdLst>
                <a:gd name="T0" fmla="*/ 146 w 168"/>
                <a:gd name="T1" fmla="*/ 163 h 268"/>
                <a:gd name="T2" fmla="*/ 124 w 168"/>
                <a:gd name="T3" fmla="*/ 149 h 268"/>
                <a:gd name="T4" fmla="*/ 153 w 168"/>
                <a:gd name="T5" fmla="*/ 76 h 268"/>
                <a:gd name="T6" fmla="*/ 84 w 168"/>
                <a:gd name="T7" fmla="*/ 0 h 268"/>
                <a:gd name="T8" fmla="*/ 16 w 168"/>
                <a:gd name="T9" fmla="*/ 76 h 268"/>
                <a:gd name="T10" fmla="*/ 44 w 168"/>
                <a:gd name="T11" fmla="*/ 149 h 268"/>
                <a:gd name="T12" fmla="*/ 23 w 168"/>
                <a:gd name="T13" fmla="*/ 163 h 268"/>
                <a:gd name="T14" fmla="*/ 0 w 168"/>
                <a:gd name="T15" fmla="*/ 206 h 268"/>
                <a:gd name="T16" fmla="*/ 84 w 168"/>
                <a:gd name="T17" fmla="*/ 268 h 268"/>
                <a:gd name="T18" fmla="*/ 168 w 168"/>
                <a:gd name="T19" fmla="*/ 206 h 268"/>
                <a:gd name="T20" fmla="*/ 146 w 168"/>
                <a:gd name="T21" fmla="*/ 163 h 268"/>
                <a:gd name="T22" fmla="*/ 37 w 168"/>
                <a:gd name="T23" fmla="*/ 76 h 268"/>
                <a:gd name="T24" fmla="*/ 84 w 168"/>
                <a:gd name="T25" fmla="*/ 21 h 268"/>
                <a:gd name="T26" fmla="*/ 131 w 168"/>
                <a:gd name="T27" fmla="*/ 76 h 268"/>
                <a:gd name="T28" fmla="*/ 84 w 168"/>
                <a:gd name="T29" fmla="*/ 144 h 268"/>
                <a:gd name="T30" fmla="*/ 37 w 168"/>
                <a:gd name="T31" fmla="*/ 76 h 268"/>
                <a:gd name="T32" fmla="*/ 84 w 168"/>
                <a:gd name="T33" fmla="*/ 246 h 268"/>
                <a:gd name="T34" fmla="*/ 22 w 168"/>
                <a:gd name="T35" fmla="*/ 206 h 268"/>
                <a:gd name="T36" fmla="*/ 33 w 168"/>
                <a:gd name="T37" fmla="*/ 182 h 268"/>
                <a:gd name="T38" fmla="*/ 63 w 168"/>
                <a:gd name="T39" fmla="*/ 162 h 268"/>
                <a:gd name="T40" fmla="*/ 84 w 168"/>
                <a:gd name="T41" fmla="*/ 166 h 268"/>
                <a:gd name="T42" fmla="*/ 106 w 168"/>
                <a:gd name="T43" fmla="*/ 162 h 268"/>
                <a:gd name="T44" fmla="*/ 135 w 168"/>
                <a:gd name="T45" fmla="*/ 182 h 268"/>
                <a:gd name="T46" fmla="*/ 147 w 168"/>
                <a:gd name="T47" fmla="*/ 206 h 268"/>
                <a:gd name="T48" fmla="*/ 84 w 168"/>
                <a:gd name="T49" fmla="*/ 246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8" h="268">
                  <a:moveTo>
                    <a:pt x="146" y="163"/>
                  </a:moveTo>
                  <a:cubicBezTo>
                    <a:pt x="140" y="160"/>
                    <a:pt x="133" y="156"/>
                    <a:pt x="124" y="149"/>
                  </a:cubicBezTo>
                  <a:cubicBezTo>
                    <a:pt x="142" y="131"/>
                    <a:pt x="153" y="103"/>
                    <a:pt x="153" y="76"/>
                  </a:cubicBezTo>
                  <a:cubicBezTo>
                    <a:pt x="153" y="32"/>
                    <a:pt x="124" y="0"/>
                    <a:pt x="84" y="0"/>
                  </a:cubicBezTo>
                  <a:cubicBezTo>
                    <a:pt x="44" y="0"/>
                    <a:pt x="16" y="32"/>
                    <a:pt x="16" y="76"/>
                  </a:cubicBezTo>
                  <a:cubicBezTo>
                    <a:pt x="16" y="103"/>
                    <a:pt x="26" y="131"/>
                    <a:pt x="44" y="149"/>
                  </a:cubicBezTo>
                  <a:cubicBezTo>
                    <a:pt x="35" y="156"/>
                    <a:pt x="28" y="160"/>
                    <a:pt x="23" y="163"/>
                  </a:cubicBezTo>
                  <a:cubicBezTo>
                    <a:pt x="6" y="173"/>
                    <a:pt x="0" y="179"/>
                    <a:pt x="0" y="206"/>
                  </a:cubicBezTo>
                  <a:cubicBezTo>
                    <a:pt x="0" y="243"/>
                    <a:pt x="33" y="268"/>
                    <a:pt x="84" y="268"/>
                  </a:cubicBezTo>
                  <a:cubicBezTo>
                    <a:pt x="135" y="268"/>
                    <a:pt x="168" y="243"/>
                    <a:pt x="168" y="206"/>
                  </a:cubicBezTo>
                  <a:cubicBezTo>
                    <a:pt x="168" y="179"/>
                    <a:pt x="163" y="173"/>
                    <a:pt x="146" y="163"/>
                  </a:cubicBezTo>
                  <a:close/>
                  <a:moveTo>
                    <a:pt x="37" y="76"/>
                  </a:moveTo>
                  <a:cubicBezTo>
                    <a:pt x="37" y="49"/>
                    <a:pt x="52" y="21"/>
                    <a:pt x="84" y="21"/>
                  </a:cubicBezTo>
                  <a:cubicBezTo>
                    <a:pt x="117" y="21"/>
                    <a:pt x="131" y="49"/>
                    <a:pt x="131" y="76"/>
                  </a:cubicBezTo>
                  <a:cubicBezTo>
                    <a:pt x="131" y="108"/>
                    <a:pt x="112" y="144"/>
                    <a:pt x="84" y="144"/>
                  </a:cubicBezTo>
                  <a:cubicBezTo>
                    <a:pt x="57" y="144"/>
                    <a:pt x="37" y="108"/>
                    <a:pt x="37" y="76"/>
                  </a:cubicBezTo>
                  <a:close/>
                  <a:moveTo>
                    <a:pt x="84" y="246"/>
                  </a:moveTo>
                  <a:cubicBezTo>
                    <a:pt x="70" y="246"/>
                    <a:pt x="22" y="243"/>
                    <a:pt x="22" y="206"/>
                  </a:cubicBezTo>
                  <a:cubicBezTo>
                    <a:pt x="22" y="189"/>
                    <a:pt x="22" y="189"/>
                    <a:pt x="33" y="182"/>
                  </a:cubicBezTo>
                  <a:cubicBezTo>
                    <a:pt x="40" y="178"/>
                    <a:pt x="50" y="172"/>
                    <a:pt x="63" y="162"/>
                  </a:cubicBezTo>
                  <a:cubicBezTo>
                    <a:pt x="70" y="165"/>
                    <a:pt x="77" y="166"/>
                    <a:pt x="84" y="166"/>
                  </a:cubicBezTo>
                  <a:cubicBezTo>
                    <a:pt x="92" y="166"/>
                    <a:pt x="99" y="165"/>
                    <a:pt x="106" y="162"/>
                  </a:cubicBezTo>
                  <a:cubicBezTo>
                    <a:pt x="119" y="172"/>
                    <a:pt x="128" y="178"/>
                    <a:pt x="135" y="182"/>
                  </a:cubicBezTo>
                  <a:cubicBezTo>
                    <a:pt x="147" y="189"/>
                    <a:pt x="147" y="189"/>
                    <a:pt x="147" y="206"/>
                  </a:cubicBezTo>
                  <a:cubicBezTo>
                    <a:pt x="147" y="243"/>
                    <a:pt x="99" y="246"/>
                    <a:pt x="84" y="246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384134" y="3532060"/>
            <a:ext cx="1253801" cy="1253801"/>
            <a:chOff x="5686894" y="3821386"/>
            <a:chExt cx="1253801" cy="1253801"/>
          </a:xfrm>
        </p:grpSpPr>
        <p:grpSp>
          <p:nvGrpSpPr>
            <p:cNvPr id="27" name="组合 26"/>
            <p:cNvGrpSpPr/>
            <p:nvPr/>
          </p:nvGrpSpPr>
          <p:grpSpPr>
            <a:xfrm>
              <a:off x="5686894" y="3821386"/>
              <a:ext cx="1253801" cy="1253801"/>
              <a:chOff x="6737350" y="4168775"/>
              <a:chExt cx="1447800" cy="1447800"/>
            </a:xfrm>
          </p:grpSpPr>
          <p:sp useBgFill="1">
            <p:nvSpPr>
              <p:cNvPr id="32" name="椭圆 8"/>
              <p:cNvSpPr>
                <a:spLocks noChangeArrowheads="1"/>
              </p:cNvSpPr>
              <p:nvPr/>
            </p:nvSpPr>
            <p:spPr bwMode="auto">
              <a:xfrm>
                <a:off x="6737350" y="4168775"/>
                <a:ext cx="1447800" cy="1447800"/>
              </a:xfrm>
              <a:prstGeom prst="ellipse">
                <a:avLst/>
              </a:prstGeom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33" name="椭圆 8"/>
              <p:cNvSpPr>
                <a:spLocks noChangeArrowheads="1"/>
              </p:cNvSpPr>
              <p:nvPr/>
            </p:nvSpPr>
            <p:spPr bwMode="auto">
              <a:xfrm>
                <a:off x="6737350" y="4168775"/>
                <a:ext cx="1447800" cy="1447800"/>
              </a:xfrm>
              <a:prstGeom prst="ellipse">
                <a:avLst/>
              </a:prstGeom>
              <a:solidFill>
                <a:schemeClr val="accent5">
                  <a:alpha val="90000"/>
                </a:schemeClr>
              </a:solidFill>
              <a:ln w="12700" cap="flat" cmpd="sng">
                <a:noFill/>
                <a:bevel/>
              </a:ln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140569" y="4306766"/>
              <a:ext cx="346450" cy="283041"/>
              <a:chOff x="9455263" y="5754977"/>
              <a:chExt cx="507238" cy="414401"/>
            </a:xfrm>
          </p:grpSpPr>
          <p:sp>
            <p:nvSpPr>
              <p:cNvPr id="29" name="形状"/>
              <p:cNvSpPr>
                <a:spLocks noEditPoints="1"/>
              </p:cNvSpPr>
              <p:nvPr/>
            </p:nvSpPr>
            <p:spPr bwMode="auto">
              <a:xfrm>
                <a:off x="9455263" y="5754977"/>
                <a:ext cx="289274" cy="411710"/>
              </a:xfrm>
              <a:custGeom>
                <a:avLst/>
                <a:gdLst>
                  <a:gd name="T0" fmla="*/ 43 w 137"/>
                  <a:gd name="T1" fmla="*/ 58 h 195"/>
                  <a:gd name="T2" fmla="*/ 0 w 137"/>
                  <a:gd name="T3" fmla="*/ 87 h 195"/>
                  <a:gd name="T4" fmla="*/ 0 w 137"/>
                  <a:gd name="T5" fmla="*/ 108 h 195"/>
                  <a:gd name="T6" fmla="*/ 43 w 137"/>
                  <a:gd name="T7" fmla="*/ 145 h 195"/>
                  <a:gd name="T8" fmla="*/ 61 w 137"/>
                  <a:gd name="T9" fmla="*/ 145 h 195"/>
                  <a:gd name="T10" fmla="*/ 137 w 137"/>
                  <a:gd name="T11" fmla="*/ 195 h 195"/>
                  <a:gd name="T12" fmla="*/ 137 w 137"/>
                  <a:gd name="T13" fmla="*/ 0 h 195"/>
                  <a:gd name="T14" fmla="*/ 61 w 137"/>
                  <a:gd name="T15" fmla="*/ 58 h 195"/>
                  <a:gd name="T16" fmla="*/ 43 w 137"/>
                  <a:gd name="T17" fmla="*/ 58 h 195"/>
                  <a:gd name="T18" fmla="*/ 71 w 137"/>
                  <a:gd name="T19" fmla="*/ 74 h 195"/>
                  <a:gd name="T20" fmla="*/ 116 w 137"/>
                  <a:gd name="T21" fmla="*/ 41 h 195"/>
                  <a:gd name="T22" fmla="*/ 116 w 137"/>
                  <a:gd name="T23" fmla="*/ 43 h 195"/>
                  <a:gd name="T24" fmla="*/ 116 w 137"/>
                  <a:gd name="T25" fmla="*/ 157 h 195"/>
                  <a:gd name="T26" fmla="*/ 70 w 137"/>
                  <a:gd name="T27" fmla="*/ 127 h 195"/>
                  <a:gd name="T28" fmla="*/ 67 w 137"/>
                  <a:gd name="T29" fmla="*/ 123 h 195"/>
                  <a:gd name="T30" fmla="*/ 61 w 137"/>
                  <a:gd name="T31" fmla="*/ 123 h 195"/>
                  <a:gd name="T32" fmla="*/ 43 w 137"/>
                  <a:gd name="T33" fmla="*/ 123 h 195"/>
                  <a:gd name="T34" fmla="*/ 22 w 137"/>
                  <a:gd name="T35" fmla="*/ 108 h 195"/>
                  <a:gd name="T36" fmla="*/ 22 w 137"/>
                  <a:gd name="T37" fmla="*/ 87 h 195"/>
                  <a:gd name="T38" fmla="*/ 43 w 137"/>
                  <a:gd name="T39" fmla="*/ 79 h 195"/>
                  <a:gd name="T40" fmla="*/ 61 w 137"/>
                  <a:gd name="T41" fmla="*/ 79 h 195"/>
                  <a:gd name="T42" fmla="*/ 67 w 137"/>
                  <a:gd name="T43" fmla="*/ 79 h 195"/>
                  <a:gd name="T44" fmla="*/ 71 w 137"/>
                  <a:gd name="T45" fmla="*/ 74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7" h="195">
                    <a:moveTo>
                      <a:pt x="43" y="58"/>
                    </a:moveTo>
                    <a:cubicBezTo>
                      <a:pt x="23" y="58"/>
                      <a:pt x="0" y="68"/>
                      <a:pt x="0" y="87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27"/>
                      <a:pt x="23" y="145"/>
                      <a:pt x="43" y="145"/>
                    </a:cubicBezTo>
                    <a:cubicBezTo>
                      <a:pt x="61" y="145"/>
                      <a:pt x="61" y="145"/>
                      <a:pt x="61" y="145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61" y="58"/>
                      <a:pt x="61" y="58"/>
                      <a:pt x="61" y="58"/>
                    </a:cubicBezTo>
                    <a:lnTo>
                      <a:pt x="43" y="58"/>
                    </a:lnTo>
                    <a:close/>
                    <a:moveTo>
                      <a:pt x="71" y="74"/>
                    </a:moveTo>
                    <a:cubicBezTo>
                      <a:pt x="116" y="41"/>
                      <a:pt x="116" y="41"/>
                      <a:pt x="116" y="41"/>
                    </a:cubicBezTo>
                    <a:cubicBezTo>
                      <a:pt x="116" y="43"/>
                      <a:pt x="116" y="43"/>
                      <a:pt x="116" y="43"/>
                    </a:cubicBezTo>
                    <a:cubicBezTo>
                      <a:pt x="116" y="157"/>
                      <a:pt x="116" y="157"/>
                      <a:pt x="116" y="157"/>
                    </a:cubicBezTo>
                    <a:cubicBezTo>
                      <a:pt x="70" y="127"/>
                      <a:pt x="70" y="127"/>
                      <a:pt x="70" y="127"/>
                    </a:cubicBezTo>
                    <a:cubicBezTo>
                      <a:pt x="67" y="123"/>
                      <a:pt x="67" y="123"/>
                      <a:pt x="67" y="123"/>
                    </a:cubicBezTo>
                    <a:cubicBezTo>
                      <a:pt x="61" y="123"/>
                      <a:pt x="61" y="123"/>
                      <a:pt x="61" y="123"/>
                    </a:cubicBezTo>
                    <a:cubicBezTo>
                      <a:pt x="43" y="123"/>
                      <a:pt x="43" y="123"/>
                      <a:pt x="43" y="123"/>
                    </a:cubicBezTo>
                    <a:cubicBezTo>
                      <a:pt x="35" y="123"/>
                      <a:pt x="22" y="115"/>
                      <a:pt x="22" y="108"/>
                    </a:cubicBezTo>
                    <a:cubicBezTo>
                      <a:pt x="22" y="87"/>
                      <a:pt x="22" y="87"/>
                      <a:pt x="22" y="87"/>
                    </a:cubicBezTo>
                    <a:cubicBezTo>
                      <a:pt x="22" y="82"/>
                      <a:pt x="34" y="79"/>
                      <a:pt x="43" y="79"/>
                    </a:cubicBezTo>
                    <a:cubicBezTo>
                      <a:pt x="61" y="79"/>
                      <a:pt x="61" y="79"/>
                      <a:pt x="61" y="79"/>
                    </a:cubicBezTo>
                    <a:cubicBezTo>
                      <a:pt x="67" y="79"/>
                      <a:pt x="67" y="79"/>
                      <a:pt x="67" y="79"/>
                    </a:cubicBezTo>
                    <a:lnTo>
                      <a:pt x="71" y="7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30" name="形状"/>
              <p:cNvSpPr/>
              <p:nvPr/>
            </p:nvSpPr>
            <p:spPr bwMode="auto">
              <a:xfrm>
                <a:off x="9791628" y="5893559"/>
                <a:ext cx="60546" cy="146655"/>
              </a:xfrm>
              <a:custGeom>
                <a:avLst/>
                <a:gdLst>
                  <a:gd name="T0" fmla="*/ 29 w 29"/>
                  <a:gd name="T1" fmla="*/ 34 h 69"/>
                  <a:gd name="T2" fmla="*/ 0 w 29"/>
                  <a:gd name="T3" fmla="*/ 0 h 69"/>
                  <a:gd name="T4" fmla="*/ 0 w 29"/>
                  <a:gd name="T5" fmla="*/ 69 h 69"/>
                  <a:gd name="T6" fmla="*/ 29 w 29"/>
                  <a:gd name="T7" fmla="*/ 3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69">
                    <a:moveTo>
                      <a:pt x="29" y="34"/>
                    </a:moveTo>
                    <a:cubicBezTo>
                      <a:pt x="29" y="17"/>
                      <a:pt x="15" y="2"/>
                      <a:pt x="0" y="0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15" y="66"/>
                      <a:pt x="29" y="52"/>
                      <a:pt x="29" y="3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  <p:sp>
            <p:nvSpPr>
              <p:cNvPr id="31" name="形状"/>
              <p:cNvSpPr/>
              <p:nvPr/>
            </p:nvSpPr>
            <p:spPr bwMode="auto">
              <a:xfrm>
                <a:off x="9791628" y="5765740"/>
                <a:ext cx="170873" cy="403638"/>
              </a:xfrm>
              <a:custGeom>
                <a:avLst/>
                <a:gdLst>
                  <a:gd name="T0" fmla="*/ 0 w 81"/>
                  <a:gd name="T1" fmla="*/ 0 h 191"/>
                  <a:gd name="T2" fmla="*/ 0 w 81"/>
                  <a:gd name="T3" fmla="*/ 23 h 191"/>
                  <a:gd name="T4" fmla="*/ 55 w 81"/>
                  <a:gd name="T5" fmla="*/ 95 h 191"/>
                  <a:gd name="T6" fmla="*/ 0 w 81"/>
                  <a:gd name="T7" fmla="*/ 168 h 191"/>
                  <a:gd name="T8" fmla="*/ 0 w 81"/>
                  <a:gd name="T9" fmla="*/ 191 h 191"/>
                  <a:gd name="T10" fmla="*/ 81 w 81"/>
                  <a:gd name="T11" fmla="*/ 95 h 191"/>
                  <a:gd name="T12" fmla="*/ 0 w 81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1" h="191">
                    <a:moveTo>
                      <a:pt x="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29" y="32"/>
                      <a:pt x="55" y="61"/>
                      <a:pt x="55" y="95"/>
                    </a:cubicBezTo>
                    <a:cubicBezTo>
                      <a:pt x="55" y="130"/>
                      <a:pt x="29" y="159"/>
                      <a:pt x="0" y="168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44" y="183"/>
                      <a:pt x="81" y="143"/>
                      <a:pt x="81" y="95"/>
                    </a:cubicBezTo>
                    <a:cubicBezTo>
                      <a:pt x="81" y="47"/>
                      <a:pt x="44" y="7"/>
                      <a:pt x="0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340952" y="2796585"/>
            <a:ext cx="326647" cy="326647"/>
            <a:chOff x="2259692" y="2883052"/>
            <a:chExt cx="382376" cy="382376"/>
          </a:xfrm>
        </p:grpSpPr>
        <p:sp useBgFill="1">
          <p:nvSpPr>
            <p:cNvPr id="35" name="椭圆 34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DAB89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9393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rPr>
                <a:t>2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74612" y="1832058"/>
            <a:ext cx="326647" cy="326647"/>
            <a:chOff x="2259692" y="2883052"/>
            <a:chExt cx="382376" cy="382376"/>
          </a:xfrm>
        </p:grpSpPr>
        <p:sp useBgFill="1">
          <p:nvSpPr>
            <p:cNvPr id="38" name="椭圆 37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DAB89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9393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rPr>
                <a:t>1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488448" y="4076725"/>
            <a:ext cx="326647" cy="326647"/>
            <a:chOff x="2259692" y="2883052"/>
            <a:chExt cx="382376" cy="382376"/>
          </a:xfrm>
        </p:grpSpPr>
        <p:sp useBgFill="1">
          <p:nvSpPr>
            <p:cNvPr id="41" name="椭圆 40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DAB89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9393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rPr>
                <a:t>3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72353" y="4553519"/>
            <a:ext cx="326647" cy="326647"/>
            <a:chOff x="2259692" y="2883052"/>
            <a:chExt cx="382376" cy="382376"/>
          </a:xfrm>
        </p:grpSpPr>
        <p:sp useBgFill="1">
          <p:nvSpPr>
            <p:cNvPr id="44" name="椭圆 43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DAB89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259692" y="2883052"/>
              <a:ext cx="382376" cy="382376"/>
            </a:xfrm>
            <a:prstGeom prst="ellipse">
              <a:avLst/>
            </a:prstGeom>
            <a:solidFill>
              <a:srgbClr val="9393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 Heavy" panose="02020900000000000000" pitchFamily="18" charset="-122"/>
                </a:rPr>
                <a:t>4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宋体 CN Heavy" panose="02020900000000000000" pitchFamily="18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3575685" y="2159000"/>
            <a:ext cx="68713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要严格执行24小时值班和领导带班制度，确保信息畅通。严格落实包片包村责任制，督促指导所包村森林防火工作，确保所包村各项森林防火措施落实到位，防火特险期要驻村防火。嘹望员、护林员、村级巡山人员要坚守岗位，全天候巡查，坚决杜绝因外出兼职、无故离岗等导致脱岗、漏岗的现象出现。对省、市、县森防办通报的卫星热点信息，要在30分钟内现场核实，及时反馈。一旦发生森林火情，要第一时间上报，镇村半专业灭火队要在30分钟内到达火场一线进行应急处置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0">
        <p:blinds/>
      </p:transition>
    </mc:Choice>
    <mc:Fallback>
      <p:transition spd="slow" advClick="0" advTm="0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4" presetClass="path" presetSubtype="0" decel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889 L 1.11022E-16 -0.14815 " pathEditMode="relative" rAng="0" ptsTypes="AA">
                                      <p:cBhvr>
                                        <p:cTn id="11" dur="75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30000" decel="3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95833E-6 0.03842 L 3.95833E-6 2.96296E-6 " pathEditMode="relative" rAng="0" ptsTypes="AA">
                                      <p:cBhvr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1523 1.11111E-6 L -0.10885 1.11111E-6 " pathEditMode="relative" rAng="0" ptsTypes="AA">
                                      <p:cBhvr>
                                        <p:cTn id="20" dur="75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602 1.11111E-6 L -2.08333E-7 1.11111E-6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773 2.22222E-6 L 0.11081 2.22222E-6 " pathEditMode="relative" rAng="0" ptsTypes="AA">
                                      <p:cBhvr>
                                        <p:cTn id="29" dur="75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27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028 2.22222E-6 L 6.25E-7 2.22222E-6 " pathEditMode="relative" rAng="0" ptsTypes="AA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decel="3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70833E-6 -0.03981 L -2.70833E-6 0.14815 " pathEditMode="relative" rAng="0" ptsTypes="AA">
                                      <p:cBhvr>
                                        <p:cTn id="38" dur="75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30000" decel="3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0833E-6 -0.03981 L -2.70833E-6 -1.11111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>
            <a:off x="7129781" y="622935"/>
            <a:ext cx="5157471" cy="5062220"/>
          </a:xfrm>
          <a:prstGeom prst="rtTriangle">
            <a:avLst/>
          </a:prstGeom>
          <a:gradFill>
            <a:gsLst>
              <a:gs pos="5000">
                <a:srgbClr val="0550A0"/>
              </a:gs>
              <a:gs pos="100000">
                <a:srgbClr val="21ABBC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ea"/>
              <a:sym typeface="字魂35号-经典雅黑" panose="00000500000000000000" pitchFamily="2" charset="-122"/>
            </a:endParaRPr>
          </a:p>
        </p:txBody>
      </p:sp>
      <p:sp>
        <p:nvSpPr>
          <p:cNvPr id="56" name="任意多边形: 形状 55"/>
          <p:cNvSpPr/>
          <p:nvPr/>
        </p:nvSpPr>
        <p:spPr>
          <a:xfrm flipH="1">
            <a:off x="3936351" y="-3249"/>
            <a:ext cx="8350900" cy="6861250"/>
          </a:xfrm>
          <a:custGeom>
            <a:avLst/>
            <a:gdLst>
              <a:gd name="connsiteX0" fmla="*/ 1366023 w 8350900"/>
              <a:gd name="connsiteY0" fmla="*/ 0 h 6861250"/>
              <a:gd name="connsiteX1" fmla="*/ 0 w 8350900"/>
              <a:gd name="connsiteY1" fmla="*/ 0 h 6861250"/>
              <a:gd name="connsiteX2" fmla="*/ 0 w 8350900"/>
              <a:gd name="connsiteY2" fmla="*/ 6847814 h 6861250"/>
              <a:gd name="connsiteX3" fmla="*/ 8350900 w 8350900"/>
              <a:gd name="connsiteY3" fmla="*/ 6861250 h 68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0900" h="6861250">
                <a:moveTo>
                  <a:pt x="1366023" y="0"/>
                </a:moveTo>
                <a:lnTo>
                  <a:pt x="0" y="0"/>
                </a:lnTo>
                <a:lnTo>
                  <a:pt x="0" y="6847814"/>
                </a:lnTo>
                <a:lnTo>
                  <a:pt x="8350900" y="6861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413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ea"/>
              <a:sym typeface="字魂35号-经典雅黑" panose="00000500000000000000" pitchFamily="2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0" y="622851"/>
            <a:ext cx="3008243" cy="6491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ea"/>
              <a:sym typeface="字魂35号-经典雅黑" panose="00000500000000000000" pitchFamily="2" charset="-122"/>
            </a:endParaRPr>
          </a:p>
        </p:txBody>
      </p:sp>
      <p:sp>
        <p:nvSpPr>
          <p:cNvPr id="50" name="直角三角形 6"/>
          <p:cNvSpPr/>
          <p:nvPr/>
        </p:nvSpPr>
        <p:spPr>
          <a:xfrm flipH="1">
            <a:off x="212091" y="621631"/>
            <a:ext cx="2822575" cy="2745105"/>
          </a:xfrm>
          <a:custGeom>
            <a:avLst/>
            <a:gdLst>
              <a:gd name="connsiteX0" fmla="*/ 0 w 8077200"/>
              <a:gd name="connsiteY0" fmla="*/ 8077200 h 8077200"/>
              <a:gd name="connsiteX1" fmla="*/ 0 w 8077200"/>
              <a:gd name="connsiteY1" fmla="*/ 0 h 8077200"/>
              <a:gd name="connsiteX2" fmla="*/ 8077200 w 8077200"/>
              <a:gd name="connsiteY2" fmla="*/ 8077200 h 8077200"/>
              <a:gd name="connsiteX3" fmla="*/ 0 w 8077200"/>
              <a:gd name="connsiteY3" fmla="*/ 8077200 h 8077200"/>
              <a:gd name="connsiteX0-1" fmla="*/ 0 w 8209722"/>
              <a:gd name="connsiteY0-2" fmla="*/ 8077200 h 8090452"/>
              <a:gd name="connsiteX1-3" fmla="*/ 0 w 8209722"/>
              <a:gd name="connsiteY1-4" fmla="*/ 0 h 8090452"/>
              <a:gd name="connsiteX2-5" fmla="*/ 8209722 w 8209722"/>
              <a:gd name="connsiteY2-6" fmla="*/ 8090452 h 8090452"/>
              <a:gd name="connsiteX3-7" fmla="*/ 0 w 8209722"/>
              <a:gd name="connsiteY3-8" fmla="*/ 8077200 h 8090452"/>
              <a:gd name="connsiteX0-9" fmla="*/ 0 w 8236227"/>
              <a:gd name="connsiteY0-10" fmla="*/ 8077200 h 8090452"/>
              <a:gd name="connsiteX1-11" fmla="*/ 0 w 8236227"/>
              <a:gd name="connsiteY1-12" fmla="*/ 0 h 8090452"/>
              <a:gd name="connsiteX2-13" fmla="*/ 8236227 w 8236227"/>
              <a:gd name="connsiteY2-14" fmla="*/ 8090452 h 8090452"/>
              <a:gd name="connsiteX3-15" fmla="*/ 0 w 8236227"/>
              <a:gd name="connsiteY3-16" fmla="*/ 8077200 h 80904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8236227" h="8090452">
                <a:moveTo>
                  <a:pt x="0" y="8077200"/>
                </a:moveTo>
                <a:lnTo>
                  <a:pt x="0" y="0"/>
                </a:lnTo>
                <a:lnTo>
                  <a:pt x="8236227" y="8090452"/>
                </a:lnTo>
                <a:lnTo>
                  <a:pt x="0" y="8077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413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ea"/>
              <a:sym typeface="字魂35号-经典雅黑" panose="00000500000000000000" pitchFamily="2" charset="-122"/>
            </a:endParaRPr>
          </a:p>
        </p:txBody>
      </p:sp>
      <p:sp>
        <p:nvSpPr>
          <p:cNvPr id="57" name="任意形状 4"/>
          <p:cNvSpPr/>
          <p:nvPr/>
        </p:nvSpPr>
        <p:spPr>
          <a:xfrm>
            <a:off x="1" y="1083627"/>
            <a:ext cx="8465574" cy="4400903"/>
          </a:xfrm>
          <a:custGeom>
            <a:avLst/>
            <a:gdLst>
              <a:gd name="connsiteX0" fmla="*/ 0 w 14834223"/>
              <a:gd name="connsiteY0" fmla="*/ 0 h 3605061"/>
              <a:gd name="connsiteX1" fmla="*/ 14834223 w 14834223"/>
              <a:gd name="connsiteY1" fmla="*/ 0 h 3605061"/>
              <a:gd name="connsiteX2" fmla="*/ 11140479 w 14834223"/>
              <a:gd name="connsiteY2" fmla="*/ 3605061 h 3605061"/>
              <a:gd name="connsiteX3" fmla="*/ 0 w 14834223"/>
              <a:gd name="connsiteY3" fmla="*/ 3605061 h 360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34223" h="3605061">
                <a:moveTo>
                  <a:pt x="0" y="0"/>
                </a:moveTo>
                <a:lnTo>
                  <a:pt x="14834223" y="0"/>
                </a:lnTo>
                <a:lnTo>
                  <a:pt x="11140479" y="3605061"/>
                </a:lnTo>
                <a:lnTo>
                  <a:pt x="0" y="3605061"/>
                </a:lnTo>
                <a:close/>
              </a:path>
            </a:pathLst>
          </a:custGeom>
          <a:gradFill>
            <a:gsLst>
              <a:gs pos="10000">
                <a:srgbClr val="4472C4"/>
              </a:gs>
              <a:gs pos="100000">
                <a:srgbClr val="7698D4"/>
              </a:gs>
            </a:gsLst>
            <a:lin ang="2700000" scaled="0"/>
          </a:gradFill>
          <a:ln>
            <a:noFill/>
          </a:ln>
          <a:effectLst>
            <a:outerShdw blurRad="1270000" dist="381000" dir="5400000" sx="80000" sy="8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" panose="02020400000000000000" pitchFamily="18" charset="-122"/>
              <a:ea typeface="思源宋体 CN" panose="02020400000000000000" pitchFamily="18" charset="-122"/>
              <a:cs typeface="+mn-ea"/>
              <a:sym typeface="字魂35号-经典雅黑" panose="00000500000000000000" pitchFamily="2" charset="-122"/>
            </a:endParaRPr>
          </a:p>
        </p:txBody>
      </p:sp>
      <p:sp>
        <p:nvSpPr>
          <p:cNvPr id="62" name="文本占位符 32"/>
          <p:cNvSpPr txBox="1"/>
          <p:nvPr/>
        </p:nvSpPr>
        <p:spPr>
          <a:xfrm>
            <a:off x="679671" y="2580564"/>
            <a:ext cx="6388787" cy="13220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3200" b="1" kern="1200" noProof="0">
                <a:solidFill>
                  <a:schemeClr val="accent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 Heavy" panose="02020900000000000000" pitchFamily="18" charset="-122"/>
              </a:rPr>
              <a:t>感谢您的观看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+mn-cs"/>
              <a:sym typeface="思源宋体 CN Heavy" panose="02020900000000000000" pitchFamily="18" charset="-122"/>
            </a:endParaRPr>
          </a:p>
        </p:txBody>
      </p:sp>
      <p:sp>
        <p:nvSpPr>
          <p:cNvPr id="63" name="文本占位符 1"/>
          <p:cNvSpPr txBox="1"/>
          <p:nvPr/>
        </p:nvSpPr>
        <p:spPr>
          <a:xfrm>
            <a:off x="679671" y="1991623"/>
            <a:ext cx="2708106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zh-CN" altLang="en-US" sz="4400" b="1" kern="1200" noProof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+mn-cs"/>
                <a:sym typeface="思源宋体 CN Heavy" panose="02020900000000000000" pitchFamily="18" charset="-122"/>
              </a:rPr>
              <a:t>THANKS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+mn-cs"/>
              <a:sym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0">
        <p15:prstTrans prst="airplan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7" grpId="0" animBg="1"/>
      <p:bldP spid="62" grpId="0" build="p"/>
      <p:bldP spid="63" grpId="0" build="p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commondata" val="eyJoZGlkIjoiZTI2OGRmNTA3MjI0ZTdiM2ExM2M4MWZlZjM1ZTBhOWUifQ==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WPS 演示</Application>
  <PresentationFormat>宽屏</PresentationFormat>
  <Paragraphs>77</Paragraphs>
  <Slides>9</Slides>
  <Notes>7</Notes>
  <HiddenSlides>0</HiddenSlides>
  <MMClips>1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33" baseType="lpstr">
      <vt:lpstr>Arial</vt:lpstr>
      <vt:lpstr>宋体</vt:lpstr>
      <vt:lpstr>Wingdings</vt:lpstr>
      <vt:lpstr>思源宋体 CN</vt:lpstr>
      <vt:lpstr>字魂35号-经典雅黑</vt:lpstr>
      <vt:lpstr>思源宋体 CN Heavy</vt:lpstr>
      <vt:lpstr>Open Sans</vt:lpstr>
      <vt:lpstr>Montserrat</vt:lpstr>
      <vt:lpstr>Arial</vt:lpstr>
      <vt:lpstr>微软雅黑</vt:lpstr>
      <vt:lpstr>Arial Unicode MS</vt:lpstr>
      <vt:lpstr>Calibri</vt:lpstr>
      <vt:lpstr>等线</vt:lpstr>
      <vt:lpstr>黑体</vt:lpstr>
      <vt:lpstr>Segoe Print</vt:lpstr>
      <vt:lpstr>思源黑体 CN Bold</vt:lpstr>
      <vt:lpstr>Open Sans Semibold</vt:lpstr>
      <vt:lpstr>Times New Roman</vt:lpstr>
      <vt:lpstr>Calibri Light</vt:lpstr>
      <vt:lpstr>Symbol</vt:lpstr>
      <vt:lpstr>Yu Gothic UI Semibold</vt:lpstr>
      <vt:lpstr>1_Office 主题​​</vt:lpstr>
      <vt:lpstr>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pts</dc:creator>
  <cp:lastModifiedBy>南山遛狗</cp:lastModifiedBy>
  <cp:revision>37</cp:revision>
  <dcterms:created xsi:type="dcterms:W3CDTF">2020-10-10T06:16:00Z</dcterms:created>
  <dcterms:modified xsi:type="dcterms:W3CDTF">2024-01-09T02:36:21Z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7691B1A4105442479234DADC71CAC050_13</vt:lpwstr>
  </property>
  <property fmtid="{D5CDD505-2E9C-101B-9397-08002B2CF9AE}" pid="3" name="KSOProductBuildVer">
    <vt:lpwstr>2052-12.1.0.16120</vt:lpwstr>
  </property>
</Properties>
</file>